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3" r:id="rId2"/>
    <p:sldId id="298" r:id="rId3"/>
    <p:sldId id="279" r:id="rId4"/>
    <p:sldId id="300" r:id="rId5"/>
    <p:sldId id="301" r:id="rId6"/>
    <p:sldId id="302" r:id="rId7"/>
    <p:sldId id="303" r:id="rId8"/>
    <p:sldId id="304" r:id="rId9"/>
    <p:sldId id="291" r:id="rId10"/>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4242"/>
    <a:srgbClr val="982C3E"/>
    <a:srgbClr val="595959"/>
    <a:srgbClr val="DEDEDE"/>
    <a:srgbClr val="E83D2E"/>
    <a:srgbClr val="F9F9F6"/>
    <a:srgbClr val="F0F2E5"/>
    <a:srgbClr val="DC6647"/>
    <a:srgbClr val="F1F1F1"/>
    <a:srgbClr val="F9F6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236" autoAdjust="0"/>
    <p:restoredTop sz="94660"/>
  </p:normalViewPr>
  <p:slideViewPr>
    <p:cSldViewPr snapToGrid="0">
      <p:cViewPr varScale="1">
        <p:scale>
          <a:sx n="93" d="100"/>
          <a:sy n="93" d="100"/>
        </p:scale>
        <p:origin x="51" y="150"/>
      </p:cViewPr>
      <p:guideLst>
        <p:guide orient="horz" pos="2160"/>
        <p:guide pos="3840"/>
      </p:guideLst>
    </p:cSldViewPr>
  </p:slideViewPr>
  <p:notesTextViewPr>
    <p:cViewPr>
      <p:scale>
        <a:sx n="1" d="1"/>
        <a:sy n="1" d="1"/>
      </p:scale>
      <p:origin x="0" y="0"/>
    </p:cViewPr>
  </p:notesTextViewPr>
  <p:notesViewPr>
    <p:cSldViewPr snapToGrid="0">
      <p:cViewPr varScale="1">
        <p:scale>
          <a:sx n="69" d="100"/>
          <a:sy n="69" d="100"/>
        </p:scale>
        <p:origin x="301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03D17D0A-21E6-4220-AFB4-CEDA4C206416}" type="datetimeFigureOut">
              <a:rPr lang="zh-CN" altLang="en-US"/>
              <a:pPr>
                <a:defRPr/>
              </a:pPr>
              <a:t>21/10/28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D5CBD6D5-D118-4E64-8814-F2D12F824BE5}" type="slidenum">
              <a:rPr lang="zh-CN" altLang="en-US"/>
              <a:pPr>
                <a:defRPr/>
              </a:pPr>
              <a:t>‹#›</a:t>
            </a:fld>
            <a:endParaRPr lang="zh-CN" altLang="en-US"/>
          </a:p>
        </p:txBody>
      </p:sp>
    </p:spTree>
    <p:extLst>
      <p:ext uri="{BB962C8B-B14F-4D97-AF65-F5344CB8AC3E}">
        <p14:creationId xmlns:p14="http://schemas.microsoft.com/office/powerpoint/2010/main" val="221024515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1</a:t>
            </a:fld>
            <a:endParaRPr lang="zh-CN" altLang="en-US"/>
          </a:p>
        </p:txBody>
      </p:sp>
    </p:spTree>
    <p:extLst>
      <p:ext uri="{BB962C8B-B14F-4D97-AF65-F5344CB8AC3E}">
        <p14:creationId xmlns:p14="http://schemas.microsoft.com/office/powerpoint/2010/main" val="4210910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2</a:t>
            </a:fld>
            <a:endParaRPr lang="zh-CN" altLang="en-US"/>
          </a:p>
        </p:txBody>
      </p:sp>
    </p:spTree>
    <p:extLst>
      <p:ext uri="{BB962C8B-B14F-4D97-AF65-F5344CB8AC3E}">
        <p14:creationId xmlns:p14="http://schemas.microsoft.com/office/powerpoint/2010/main" val="3640473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3</a:t>
            </a:fld>
            <a:endParaRPr lang="zh-CN" altLang="en-US"/>
          </a:p>
        </p:txBody>
      </p:sp>
    </p:spTree>
    <p:extLst>
      <p:ext uri="{BB962C8B-B14F-4D97-AF65-F5344CB8AC3E}">
        <p14:creationId xmlns:p14="http://schemas.microsoft.com/office/powerpoint/2010/main" val="2890473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4</a:t>
            </a:fld>
            <a:endParaRPr lang="zh-CN" altLang="en-US"/>
          </a:p>
        </p:txBody>
      </p:sp>
    </p:spTree>
    <p:extLst>
      <p:ext uri="{BB962C8B-B14F-4D97-AF65-F5344CB8AC3E}">
        <p14:creationId xmlns:p14="http://schemas.microsoft.com/office/powerpoint/2010/main" val="4012519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5</a:t>
            </a:fld>
            <a:endParaRPr lang="zh-CN" altLang="en-US"/>
          </a:p>
        </p:txBody>
      </p:sp>
    </p:spTree>
    <p:extLst>
      <p:ext uri="{BB962C8B-B14F-4D97-AF65-F5344CB8AC3E}">
        <p14:creationId xmlns:p14="http://schemas.microsoft.com/office/powerpoint/2010/main" val="826683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6</a:t>
            </a:fld>
            <a:endParaRPr lang="zh-CN" altLang="en-US"/>
          </a:p>
        </p:txBody>
      </p:sp>
    </p:spTree>
    <p:extLst>
      <p:ext uri="{BB962C8B-B14F-4D97-AF65-F5344CB8AC3E}">
        <p14:creationId xmlns:p14="http://schemas.microsoft.com/office/powerpoint/2010/main" val="157161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7</a:t>
            </a:fld>
            <a:endParaRPr lang="zh-CN" altLang="en-US"/>
          </a:p>
        </p:txBody>
      </p:sp>
    </p:spTree>
    <p:extLst>
      <p:ext uri="{BB962C8B-B14F-4D97-AF65-F5344CB8AC3E}">
        <p14:creationId xmlns:p14="http://schemas.microsoft.com/office/powerpoint/2010/main" val="2649495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8</a:t>
            </a:fld>
            <a:endParaRPr lang="zh-CN" altLang="en-US"/>
          </a:p>
        </p:txBody>
      </p:sp>
    </p:spTree>
    <p:extLst>
      <p:ext uri="{BB962C8B-B14F-4D97-AF65-F5344CB8AC3E}">
        <p14:creationId xmlns:p14="http://schemas.microsoft.com/office/powerpoint/2010/main" val="861857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D5CBD6D5-D118-4E64-8814-F2D12F824BE5}" type="slidenum">
              <a:rPr lang="zh-CN" altLang="en-US" smtClean="0"/>
              <a:pPr>
                <a:defRPr/>
              </a:pPr>
              <a:t>9</a:t>
            </a:fld>
            <a:endParaRPr lang="zh-CN" altLang="en-US"/>
          </a:p>
        </p:txBody>
      </p:sp>
    </p:spTree>
    <p:extLst>
      <p:ext uri="{BB962C8B-B14F-4D97-AF65-F5344CB8AC3E}">
        <p14:creationId xmlns:p14="http://schemas.microsoft.com/office/powerpoint/2010/main" val="1629126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8D11BE1E-6A63-43E1-B50A-7C481C0D2E57}" type="datetimeFigureOut">
              <a:rPr lang="zh-CN" altLang="en-US"/>
              <a:pPr>
                <a:defRPr/>
              </a:pPr>
              <a:t>21/10/28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4ECCAB7-8CBF-43E1-8B8E-6193CB484317}" type="slidenum">
              <a:rPr lang="zh-CN" altLang="en-US"/>
              <a:pPr>
                <a:defRPr/>
              </a:pPr>
              <a:t>‹#›</a:t>
            </a:fld>
            <a:endParaRPr lang="zh-CN" altLang="en-US"/>
          </a:p>
        </p:txBody>
      </p:sp>
    </p:spTree>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2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2"/>
          <p:cNvPicPr>
            <a:picLocks noChangeAspect="1"/>
          </p:cNvPicPr>
          <p:nvPr userDrawn="1"/>
        </p:nvPicPr>
        <p:blipFill>
          <a:blip r:embed="rId3"/>
          <a:srcRect/>
          <a:stretch>
            <a:fillRect/>
          </a:stretch>
        </p:blipFill>
        <p:spPr bwMode="auto">
          <a:xfrm>
            <a:off x="-177800" y="0"/>
            <a:ext cx="12369800" cy="7205663"/>
          </a:xfrm>
          <a:prstGeom prst="rect">
            <a:avLst/>
          </a:prstGeom>
          <a:noFill/>
          <a:ln w="9525">
            <a:noFill/>
            <a:miter lim="800000"/>
            <a:headEnd/>
            <a:tailEnd/>
          </a:ln>
        </p:spPr>
      </p:pic>
    </p:spTree>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1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2"/>
          <p:cNvPicPr>
            <a:picLocks noChangeAspect="1"/>
          </p:cNvPicPr>
          <p:nvPr userDrawn="1"/>
        </p:nvPicPr>
        <p:blipFill>
          <a:blip r:embed="rId3"/>
          <a:srcRect/>
          <a:stretch>
            <a:fillRect/>
          </a:stretch>
        </p:blipFill>
        <p:spPr bwMode="auto">
          <a:xfrm>
            <a:off x="-177800" y="0"/>
            <a:ext cx="12369800" cy="6858000"/>
          </a:xfrm>
          <a:prstGeom prst="rect">
            <a:avLst/>
          </a:prstGeom>
          <a:noFill/>
          <a:ln w="9525">
            <a:noFill/>
            <a:miter lim="800000"/>
            <a:headEnd/>
            <a:tailEnd/>
          </a:ln>
        </p:spPr>
      </p:pic>
    </p:spTree>
  </p:cSld>
  <p:clrMapOvr>
    <a:masterClrMapping/>
  </p:clrMapOvr>
  <p:transition spd="slow">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7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2"/>
          <p:cNvPicPr>
            <a:picLocks noChangeAspect="1"/>
          </p:cNvPicPr>
          <p:nvPr userDrawn="1"/>
        </p:nvPicPr>
        <p:blipFill>
          <a:blip r:embed="rId3"/>
          <a:srcRect/>
          <a:stretch>
            <a:fillRect/>
          </a:stretch>
        </p:blipFill>
        <p:spPr bwMode="auto">
          <a:xfrm>
            <a:off x="-17463" y="0"/>
            <a:ext cx="12212638" cy="6858000"/>
          </a:xfrm>
          <a:prstGeom prst="rect">
            <a:avLst/>
          </a:prstGeom>
          <a:noFill/>
          <a:ln w="9525">
            <a:noFill/>
            <a:miter lim="800000"/>
            <a:headEnd/>
            <a:tailEnd/>
          </a:ln>
        </p:spPr>
      </p:pic>
    </p:spTree>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8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矩形 5"/>
          <p:cNvSpPr/>
          <p:nvPr/>
        </p:nvSpPr>
        <p:spPr>
          <a:xfrm>
            <a:off x="0" y="0"/>
            <a:ext cx="12192000" cy="6858000"/>
          </a:xfrm>
          <a:prstGeom prst="rect">
            <a:avLst/>
          </a:prstGeom>
          <a:blipFill dpi="0" rotWithShape="1">
            <a:blip r:embed="rId3" cstate="email">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3" name="组合 10"/>
          <p:cNvGrpSpPr>
            <a:grpSpLocks/>
          </p:cNvGrpSpPr>
          <p:nvPr userDrawn="1"/>
        </p:nvGrpSpPr>
        <p:grpSpPr bwMode="auto">
          <a:xfrm flipH="1">
            <a:off x="-7938" y="0"/>
            <a:ext cx="12207876" cy="276225"/>
            <a:chOff x="-15240" y="1"/>
            <a:chExt cx="12207240" cy="276110"/>
          </a:xfrm>
        </p:grpSpPr>
        <p:sp>
          <p:nvSpPr>
            <p:cNvPr id="4" name="矩形 11"/>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12"/>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矩形 5"/>
          <p:cNvSpPr/>
          <p:nvPr/>
        </p:nvSpPr>
        <p:spPr>
          <a:xfrm>
            <a:off x="0" y="0"/>
            <a:ext cx="12192000" cy="6858000"/>
          </a:xfrm>
          <a:prstGeom prst="rect">
            <a:avLst/>
          </a:prstGeom>
          <a:blipFill dpi="0" rotWithShape="1">
            <a:blip r:embed="rId3" cstate="email">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3" name="组合 1"/>
          <p:cNvGrpSpPr>
            <a:grpSpLocks/>
          </p:cNvGrpSpPr>
          <p:nvPr userDrawn="1"/>
        </p:nvGrpSpPr>
        <p:grpSpPr bwMode="auto">
          <a:xfrm rot="16200000" flipH="1">
            <a:off x="-2001043" y="3269456"/>
            <a:ext cx="4278312"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9914732" y="3269456"/>
            <a:ext cx="4278312"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14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19"/>
          <p:cNvPicPr>
            <a:picLocks noChangeAspect="1"/>
          </p:cNvPicPr>
          <p:nvPr userDrawn="1"/>
        </p:nvPicPr>
        <p:blipFill>
          <a:blip r:embed="rId3"/>
          <a:srcRect/>
          <a:stretch>
            <a:fillRect/>
          </a:stretch>
        </p:blipFill>
        <p:spPr bwMode="auto">
          <a:xfrm>
            <a:off x="0" y="0"/>
            <a:ext cx="12382500" cy="6858000"/>
          </a:xfrm>
          <a:prstGeom prst="rect">
            <a:avLst/>
          </a:prstGeom>
          <a:noFill/>
          <a:ln w="9525">
            <a:noFill/>
            <a:miter lim="800000"/>
            <a:headEnd/>
            <a:tailEnd/>
          </a:ln>
        </p:spPr>
      </p:pic>
      <p:grpSp>
        <p:nvGrpSpPr>
          <p:cNvPr id="3" name="组合 1"/>
          <p:cNvGrpSpPr>
            <a:grpSpLocks/>
          </p:cNvGrpSpPr>
          <p:nvPr userDrawn="1"/>
        </p:nvGrpSpPr>
        <p:grpSpPr bwMode="auto">
          <a:xfrm rot="16200000" flipH="1">
            <a:off x="-2001043" y="3269456"/>
            <a:ext cx="4278312"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9914732" y="3269456"/>
            <a:ext cx="4278312"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9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12"/>
          <p:cNvPicPr>
            <a:picLocks noChangeAspect="1"/>
          </p:cNvPicPr>
          <p:nvPr userDrawn="1"/>
        </p:nvPicPr>
        <p:blipFill>
          <a:blip r:embed="rId3"/>
          <a:srcRect/>
          <a:stretch>
            <a:fillRect/>
          </a:stretch>
        </p:blipFill>
        <p:spPr bwMode="auto">
          <a:xfrm>
            <a:off x="0" y="0"/>
            <a:ext cx="12192000" cy="6858000"/>
          </a:xfrm>
          <a:prstGeom prst="rect">
            <a:avLst/>
          </a:prstGeom>
          <a:noFill/>
          <a:ln w="9525">
            <a:noFill/>
            <a:miter lim="800000"/>
            <a:headEnd/>
            <a:tailEnd/>
          </a:ln>
        </p:spPr>
      </p:pic>
      <p:grpSp>
        <p:nvGrpSpPr>
          <p:cNvPr id="3" name="组合 1"/>
          <p:cNvGrpSpPr>
            <a:grpSpLocks/>
          </p:cNvGrpSpPr>
          <p:nvPr userDrawn="1"/>
        </p:nvGrpSpPr>
        <p:grpSpPr bwMode="auto">
          <a:xfrm rot="16200000" flipH="1">
            <a:off x="-2001043" y="3269456"/>
            <a:ext cx="4278312"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9914732" y="3269456"/>
            <a:ext cx="4278312"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10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62"/>
          <p:cNvPicPr>
            <a:picLocks noChangeAspect="1"/>
          </p:cNvPicPr>
          <p:nvPr userDrawn="1"/>
        </p:nvPicPr>
        <p:blipFill>
          <a:blip r:embed="rId3"/>
          <a:srcRect/>
          <a:stretch>
            <a:fillRect/>
          </a:stretch>
        </p:blipFill>
        <p:spPr bwMode="auto">
          <a:xfrm>
            <a:off x="0" y="0"/>
            <a:ext cx="12192000" cy="6858000"/>
          </a:xfrm>
          <a:prstGeom prst="rect">
            <a:avLst/>
          </a:prstGeom>
          <a:noFill/>
          <a:ln w="9525">
            <a:noFill/>
            <a:miter lim="800000"/>
            <a:headEnd/>
            <a:tailEnd/>
          </a:ln>
        </p:spPr>
      </p:pic>
      <p:grpSp>
        <p:nvGrpSpPr>
          <p:cNvPr id="3" name="组合 1"/>
          <p:cNvGrpSpPr>
            <a:grpSpLocks/>
          </p:cNvGrpSpPr>
          <p:nvPr userDrawn="1"/>
        </p:nvGrpSpPr>
        <p:grpSpPr bwMode="auto">
          <a:xfrm rot="16200000" flipH="1">
            <a:off x="-2001043" y="3269456"/>
            <a:ext cx="4278312"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9914732" y="3269456"/>
            <a:ext cx="4278312"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1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3"/>
          <p:cNvPicPr>
            <a:picLocks noChangeAspect="1"/>
          </p:cNvPicPr>
          <p:nvPr userDrawn="1"/>
        </p:nvPicPr>
        <p:blipFill>
          <a:blip r:embed="rId3"/>
          <a:srcRect/>
          <a:stretch>
            <a:fillRect/>
          </a:stretch>
        </p:blipFill>
        <p:spPr bwMode="auto">
          <a:xfrm>
            <a:off x="0" y="0"/>
            <a:ext cx="12193588" cy="6858000"/>
          </a:xfrm>
          <a:prstGeom prst="rect">
            <a:avLst/>
          </a:prstGeom>
          <a:noFill/>
          <a:ln w="9525">
            <a:noFill/>
            <a:miter lim="800000"/>
            <a:headEnd/>
            <a:tailEnd/>
          </a:ln>
        </p:spPr>
      </p:pic>
      <p:grpSp>
        <p:nvGrpSpPr>
          <p:cNvPr id="3" name="组合 1"/>
          <p:cNvGrpSpPr>
            <a:grpSpLocks/>
          </p:cNvGrpSpPr>
          <p:nvPr userDrawn="1"/>
        </p:nvGrpSpPr>
        <p:grpSpPr bwMode="auto">
          <a:xfrm rot="16200000" flipH="1">
            <a:off x="-2001043" y="3269456"/>
            <a:ext cx="4278312"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9914732" y="3269456"/>
            <a:ext cx="4278312"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矩形 5"/>
          <p:cNvSpPr/>
          <p:nvPr/>
        </p:nvSpPr>
        <p:spPr>
          <a:xfrm>
            <a:off x="0" y="0"/>
            <a:ext cx="12192000" cy="6858000"/>
          </a:xfrm>
          <a:prstGeom prst="rect">
            <a:avLst/>
          </a:prstGeom>
          <a:blipFill dpi="0" rotWithShape="1">
            <a:blip r:embed="rId3" cstate="email">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3" name="组合 1"/>
          <p:cNvGrpSpPr>
            <a:grpSpLocks/>
          </p:cNvGrpSpPr>
          <p:nvPr userDrawn="1"/>
        </p:nvGrpSpPr>
        <p:grpSpPr bwMode="auto">
          <a:xfrm rot="16200000" flipH="1">
            <a:off x="-3306762" y="3290887"/>
            <a:ext cx="6889750" cy="276225"/>
            <a:chOff x="-15240" y="1"/>
            <a:chExt cx="12207240" cy="276110"/>
          </a:xfrm>
        </p:grpSpPr>
        <p:sp>
          <p:nvSpPr>
            <p:cNvPr id="4" name="矩形 6"/>
            <p:cNvSpPr/>
            <p:nvPr userDrawn="1"/>
          </p:nvSpPr>
          <p:spPr>
            <a:xfrm>
              <a:off x="-15240" y="1"/>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7"/>
            <p:cNvSpPr/>
            <p:nvPr userDrawn="1"/>
          </p:nvSpPr>
          <p:spPr>
            <a:xfrm>
              <a:off x="-15240" y="230093"/>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6" name="组合 8"/>
          <p:cNvGrpSpPr>
            <a:grpSpLocks/>
          </p:cNvGrpSpPr>
          <p:nvPr userDrawn="1"/>
        </p:nvGrpSpPr>
        <p:grpSpPr bwMode="auto">
          <a:xfrm rot="5400000">
            <a:off x="8608219" y="3286918"/>
            <a:ext cx="6891338" cy="276225"/>
            <a:chOff x="-15240" y="1"/>
            <a:chExt cx="12207240" cy="276110"/>
          </a:xfrm>
        </p:grpSpPr>
        <p:sp>
          <p:nvSpPr>
            <p:cNvPr id="7" name="矩形 9"/>
            <p:cNvSpPr/>
            <p:nvPr userDrawn="1"/>
          </p:nvSpPr>
          <p:spPr>
            <a:xfrm>
              <a:off x="-15240" y="1587"/>
              <a:ext cx="12207240" cy="169792"/>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10"/>
            <p:cNvSpPr/>
            <p:nvPr userDrawn="1"/>
          </p:nvSpPr>
          <p:spPr>
            <a:xfrm>
              <a:off x="-15240" y="231680"/>
              <a:ext cx="12207240" cy="46018"/>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37D93536-0856-44B0-9F2F-3E3D1B0FFB2C}" type="datetimeFigureOut">
              <a:rPr lang="zh-CN" altLang="en-US"/>
              <a:pPr>
                <a:defRPr/>
              </a:pPr>
              <a:t>21/10/28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7D336DF-E6F3-4120-8AE1-12860E1AF1AD}" type="slidenum">
              <a:rPr lang="zh-CN" altLang="en-US"/>
              <a:pPr>
                <a:defRPr/>
              </a:pPr>
              <a:t>‹#›</a:t>
            </a:fld>
            <a:endParaRPr lang="zh-CN" altLang="en-US"/>
          </a:p>
        </p:txBody>
      </p:sp>
    </p:spTree>
  </p:cSld>
  <p:clrMapOvr>
    <a:masterClrMapping/>
  </p:clrMapOvr>
  <p:transition spd="slow">
    <p:cove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a:defRPr/>
            </a:pPr>
            <a:fld id="{1D66FC61-C0B6-43C4-9933-05D68BC22EB4}" type="datetimeFigureOut">
              <a:rPr lang="zh-CN" altLang="en-US"/>
              <a:pPr>
                <a:defRPr/>
              </a:pPr>
              <a:t>21/10/28</a:t>
            </a:fld>
            <a:endParaRPr lang="zh-CN" altLang="en-US"/>
          </a:p>
        </p:txBody>
      </p:sp>
      <p:sp>
        <p:nvSpPr>
          <p:cNvPr id="3" name="页脚占位符 2"/>
          <p:cNvSpPr>
            <a:spLocks noGrp="1"/>
          </p:cNvSpPr>
          <p:nvPr>
            <p:ph type="ftr" sz="quarter" idx="11"/>
          </p:nvPr>
        </p:nvSpPr>
        <p:spPr/>
        <p:txBody>
          <a:bodyPr/>
          <a:lstStyle>
            <a:lvl1pPr>
              <a:defRPr/>
            </a:lvl1pPr>
          </a:lstStyle>
          <a:p>
            <a:pPr>
              <a:defRPr/>
            </a:pPr>
            <a:endParaRPr lang="zh-CN" altLang="en-US"/>
          </a:p>
        </p:txBody>
      </p:sp>
      <p:sp>
        <p:nvSpPr>
          <p:cNvPr id="4" name="灯片编号占位符 3"/>
          <p:cNvSpPr>
            <a:spLocks noGrp="1"/>
          </p:cNvSpPr>
          <p:nvPr>
            <p:ph type="sldNum" sz="quarter" idx="12"/>
          </p:nvPr>
        </p:nvSpPr>
        <p:spPr/>
        <p:txBody>
          <a:bodyPr/>
          <a:lstStyle>
            <a:lvl1pPr>
              <a:defRPr/>
            </a:lvl1pPr>
          </a:lstStyle>
          <a:p>
            <a:pPr>
              <a:defRPr/>
            </a:pPr>
            <a:fld id="{F17CB8C1-3BDF-4026-B084-70B1E1D3E324}" type="slidenum">
              <a:rPr lang="zh-CN" altLang="en-US"/>
              <a:pPr>
                <a:defRPr/>
              </a:pPr>
              <a:t>‹#›</a:t>
            </a:fld>
            <a:endParaRPr lang="zh-CN" altLang="en-US"/>
          </a:p>
        </p:txBody>
      </p:sp>
    </p:spTree>
  </p:cSld>
  <p:clrMapOvr>
    <a:masterClrMapping/>
  </p:clrMapOvr>
  <p:transition spd="slow">
    <p:cove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13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cove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a:defRPr/>
            </a:pPr>
            <a:fld id="{0A600186-79B6-48E9-9509-8E24A4977434}" type="datetimeFigureOut">
              <a:rPr lang="zh-CN" altLang="en-US"/>
              <a:pPr>
                <a:defRPr/>
              </a:pPr>
              <a:t>21/10/28</a:t>
            </a:fld>
            <a:endParaRPr lang="zh-CN" altLang="en-US"/>
          </a:p>
        </p:txBody>
      </p:sp>
      <p:sp>
        <p:nvSpPr>
          <p:cNvPr id="3" name="页脚占位符 2"/>
          <p:cNvSpPr>
            <a:spLocks noGrp="1"/>
          </p:cNvSpPr>
          <p:nvPr>
            <p:ph type="ftr" sz="quarter" idx="11"/>
          </p:nvPr>
        </p:nvSpPr>
        <p:spPr/>
        <p:txBody>
          <a:bodyPr/>
          <a:lstStyle>
            <a:lvl1pPr>
              <a:defRPr/>
            </a:lvl1pPr>
          </a:lstStyle>
          <a:p>
            <a:pPr>
              <a:defRPr/>
            </a:pPr>
            <a:endParaRPr lang="zh-CN" altLang="en-US"/>
          </a:p>
        </p:txBody>
      </p:sp>
      <p:sp>
        <p:nvSpPr>
          <p:cNvPr id="4" name="灯片编号占位符 3"/>
          <p:cNvSpPr>
            <a:spLocks noGrp="1"/>
          </p:cNvSpPr>
          <p:nvPr>
            <p:ph type="sldNum" sz="quarter" idx="12"/>
          </p:nvPr>
        </p:nvSpPr>
        <p:spPr/>
        <p:txBody>
          <a:bodyPr/>
          <a:lstStyle>
            <a:lvl1pPr>
              <a:defRPr/>
            </a:lvl1pPr>
          </a:lstStyle>
          <a:p>
            <a:pPr>
              <a:defRPr/>
            </a:pPr>
            <a:fld id="{6FEBABB0-E4B9-49BE-A494-9D5FFF0332E2}" type="slidenum">
              <a:rPr lang="zh-CN" altLang="en-US"/>
              <a:pPr>
                <a:defRPr/>
              </a:pPr>
              <a:t>‹#›</a:t>
            </a:fld>
            <a:endParaRPr lang="zh-CN" altLang="en-US"/>
          </a:p>
        </p:txBody>
      </p:sp>
    </p:spTree>
  </p:cSld>
  <p:clrMapOvr>
    <a:masterClrMapping/>
  </p:clrMapOvr>
  <p:transition spd="slow">
    <p:cove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8C371513-EA19-44DD-953B-3D6E58790560}" type="datetimeFigureOut">
              <a:rPr lang="zh-CN" altLang="en-US"/>
              <a:pPr>
                <a:defRPr/>
              </a:pPr>
              <a:t>21/10/28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E1EC66C6-0E27-40BE-9201-82CD2073F2B0}" type="slidenum">
              <a:rPr lang="zh-CN" altLang="en-US"/>
              <a:pPr>
                <a:defRPr/>
              </a:pPr>
              <a:t>‹#›</a:t>
            </a:fld>
            <a:endParaRPr lang="zh-CN" altLang="en-US"/>
          </a:p>
        </p:txBody>
      </p:sp>
    </p:spTree>
  </p:cSld>
  <p:clrMapOvr>
    <a:masterClrMapping/>
  </p:clrMapOvr>
  <p:transition spd="slow">
    <p:cove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AE5A508-1DCA-49D0-B786-6C2B58A5E1FD}" type="datetimeFigureOut">
              <a:rPr lang="zh-CN" altLang="en-US"/>
              <a:pPr>
                <a:defRPr/>
              </a:pPr>
              <a:t>21/10/28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71289C6-FC1C-44E1-B600-553B2DBFCFE7}" type="slidenum">
              <a:rPr lang="zh-CN" altLang="en-US"/>
              <a:pPr>
                <a:defRPr/>
              </a:pPr>
              <a:t>‹#›</a:t>
            </a:fld>
            <a:endParaRPr lang="zh-CN" altLang="en-US"/>
          </a:p>
        </p:txBody>
      </p:sp>
    </p:spTree>
  </p:cSld>
  <p:clrMapOvr>
    <a:masterClrMapping/>
  </p:clrMapOvr>
  <p:transition spd="slow">
    <p:cove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848F0BEF-7AEB-4947-BABA-32ADD8D5364E}" type="datetimeFigureOut">
              <a:rPr lang="zh-CN" altLang="en-US"/>
              <a:pPr>
                <a:defRPr/>
              </a:pPr>
              <a:t>21/10/28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FDEAD71-0525-468A-9286-019283BBA49D}" type="slidenum">
              <a:rPr lang="zh-CN" altLang="en-US"/>
              <a:pPr>
                <a:defRPr/>
              </a:pPr>
              <a:t>‹#›</a:t>
            </a:fld>
            <a:endParaRPr lang="zh-CN" altLang="en-US"/>
          </a:p>
        </p:txBody>
      </p:sp>
    </p:spTree>
  </p:cSld>
  <p:clrMapOvr>
    <a:masterClrMapping/>
  </p:clrMapOvr>
  <p:transition spd="slow">
    <p:cove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9BF9915D-0812-4F88-BA8A-F6B24F7D6624}" type="datetimeFigureOut">
              <a:rPr lang="zh-CN" altLang="en-US"/>
              <a:pPr>
                <a:defRPr/>
              </a:pPr>
              <a:t>21/10/28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697B027-230C-4618-9920-A73325A4ACD5}" type="slidenum">
              <a:rPr lang="zh-CN" altLang="en-US"/>
              <a:pPr>
                <a:defRPr/>
              </a:pPr>
              <a:t>‹#›</a:t>
            </a:fld>
            <a:endParaRPr lang="zh-CN" altLang="en-US"/>
          </a:p>
        </p:txBody>
      </p:sp>
    </p:spTree>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22B14A48-DA8B-429E-AF74-F33A7E2D17EF}" type="datetimeFigureOut">
              <a:rPr lang="zh-CN" altLang="en-US"/>
              <a:pPr>
                <a:defRPr/>
              </a:pPr>
              <a:t>21/10/28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693B41C2-A4CD-40BB-8E91-AF7A7B10C94F}" type="slidenum">
              <a:rPr lang="zh-CN" altLang="en-US"/>
              <a:pPr>
                <a:defRPr/>
              </a:pPr>
              <a:t>‹#›</a:t>
            </a:fld>
            <a:endParaRPr lang="zh-CN" altLang="en-US"/>
          </a:p>
        </p:txBody>
      </p:sp>
    </p:spTree>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15B521A3-B385-40B8-B998-4AD3DAD6E755}" type="datetimeFigureOut">
              <a:rPr lang="zh-CN" altLang="en-US"/>
              <a:pPr>
                <a:defRPr/>
              </a:pPr>
              <a:t>21/10/28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B29602F-1CEB-4D2A-91D1-0290241DFB39}" type="slidenum">
              <a:rPr lang="zh-CN" altLang="en-US"/>
              <a:pPr>
                <a:defRPr/>
              </a:pPr>
              <a:t>‹#›</a:t>
            </a:fld>
            <a:endParaRPr lang="zh-CN" altLang="en-US"/>
          </a:p>
        </p:txBody>
      </p:sp>
    </p:spTree>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51724024-4A29-4E07-AE40-7A6BAD3EE467}" type="datetimeFigureOut">
              <a:rPr lang="zh-CN" altLang="en-US"/>
              <a:pPr>
                <a:defRPr/>
              </a:pPr>
              <a:t>21/10/28</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BCA8936C-1309-4460-A552-E48876153335}" type="slidenum">
              <a:rPr lang="zh-CN" altLang="en-US"/>
              <a:pPr>
                <a:defRPr/>
              </a:pPr>
              <a:t>‹#›</a:t>
            </a:fld>
            <a:endParaRPr lang="zh-CN" altLang="en-US"/>
          </a:p>
        </p:txBody>
      </p:sp>
    </p:spTree>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D40C599D-48E7-4BAB-8D07-52978FB811AD}" type="datetimeFigureOut">
              <a:rPr lang="zh-CN" altLang="en-US"/>
              <a:pPr>
                <a:defRPr/>
              </a:pPr>
              <a:t>21/10/28</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BBD684D6-DC1E-4A06-B5A7-FD1A59228FFA}" type="slidenum">
              <a:rPr lang="zh-CN" altLang="en-US"/>
              <a:pPr>
                <a:defRPr/>
              </a:pPr>
              <a:t>‹#›</a:t>
            </a:fld>
            <a:endParaRPr lang="zh-CN" altLang="en-US"/>
          </a:p>
        </p:txBody>
      </p:sp>
    </p:spTree>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4A889139-7A0A-47DB-B86C-48580AD6CD0A}" type="datetimeFigureOut">
              <a:rPr lang="zh-CN" altLang="en-US"/>
              <a:pPr>
                <a:defRPr/>
              </a:pPr>
              <a:t>21/10/28</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FD9E3BCA-895E-4C24-BECD-43105C79214F}" type="slidenum">
              <a:rPr lang="zh-CN" altLang="en-US"/>
              <a:pPr>
                <a:defRPr/>
              </a:pPr>
              <a:t>‹#›</a:t>
            </a:fld>
            <a:endParaRPr lang="zh-CN" altLang="en-US"/>
          </a:p>
        </p:txBody>
      </p:sp>
    </p:spTree>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5_空白">
    <p:bg>
      <p:bgPr>
        <a:blipFill dpi="0" rotWithShape="0">
          <a:blip r:embed="rId2"/>
          <a:srcRect/>
          <a:stretch>
            <a:fillRect/>
          </a:stretch>
        </a:blipFill>
        <a:effectLst/>
      </p:bgPr>
    </p:bg>
    <p:spTree>
      <p:nvGrpSpPr>
        <p:cNvPr id="1" name=""/>
        <p:cNvGrpSpPr/>
        <p:nvPr/>
      </p:nvGrpSpPr>
      <p:grpSpPr>
        <a:xfrm>
          <a:off x="0" y="0"/>
          <a:ext cx="0" cy="0"/>
          <a:chOff x="0" y="0"/>
          <a:chExt cx="0" cy="0"/>
        </a:xfrm>
      </p:grpSpPr>
      <p:grpSp>
        <p:nvGrpSpPr>
          <p:cNvPr id="2" name="组合 11"/>
          <p:cNvGrpSpPr>
            <a:grpSpLocks/>
          </p:cNvGrpSpPr>
          <p:nvPr userDrawn="1"/>
        </p:nvGrpSpPr>
        <p:grpSpPr bwMode="auto">
          <a:xfrm>
            <a:off x="-15875" y="0"/>
            <a:ext cx="12207875" cy="6858000"/>
            <a:chOff x="-15240" y="0"/>
            <a:chExt cx="12207240" cy="6858000"/>
          </a:xfrm>
        </p:grpSpPr>
        <p:sp>
          <p:nvSpPr>
            <p:cNvPr id="3" name="矩形 5"/>
            <p:cNvSpPr/>
            <p:nvPr/>
          </p:nvSpPr>
          <p:spPr>
            <a:xfrm>
              <a:off x="634" y="0"/>
              <a:ext cx="12191366" cy="6858000"/>
            </a:xfrm>
            <a:prstGeom prst="rect">
              <a:avLst/>
            </a:prstGeom>
            <a:blipFill dpi="0" rotWithShape="1">
              <a:blip r:embed="rId3" cstate="email">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矩形 7"/>
            <p:cNvSpPr/>
            <p:nvPr/>
          </p:nvSpPr>
          <p:spPr>
            <a:xfrm>
              <a:off x="-15240" y="6688138"/>
              <a:ext cx="12207240" cy="169862"/>
            </a:xfrm>
            <a:prstGeom prst="rect">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5" name="组合 10"/>
            <p:cNvGrpSpPr>
              <a:grpSpLocks/>
            </p:cNvGrpSpPr>
            <p:nvPr userDrawn="1"/>
          </p:nvGrpSpPr>
          <p:grpSpPr bwMode="auto">
            <a:xfrm>
              <a:off x="-15240" y="0"/>
              <a:ext cx="12207240" cy="276225"/>
              <a:chOff x="-15240" y="0"/>
              <a:chExt cx="12207240" cy="276225"/>
            </a:xfrm>
          </p:grpSpPr>
          <p:sp>
            <p:nvSpPr>
              <p:cNvPr id="7" name="矩形 6"/>
              <p:cNvSpPr/>
              <p:nvPr/>
            </p:nvSpPr>
            <p:spPr>
              <a:xfrm>
                <a:off x="-15240" y="0"/>
                <a:ext cx="12207240" cy="169863"/>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8"/>
              <p:cNvSpPr/>
              <p:nvPr/>
            </p:nvSpPr>
            <p:spPr>
              <a:xfrm>
                <a:off x="-15240" y="230188"/>
                <a:ext cx="12207240" cy="46037"/>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6" name="矩形 9"/>
            <p:cNvSpPr/>
            <p:nvPr/>
          </p:nvSpPr>
          <p:spPr>
            <a:xfrm>
              <a:off x="-15240" y="6586538"/>
              <a:ext cx="12207240" cy="44450"/>
            </a:xfrm>
            <a:prstGeom prst="rect">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空白">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图片 4"/>
          <p:cNvPicPr>
            <a:picLocks noChangeAspect="1"/>
          </p:cNvPicPr>
          <p:nvPr userDrawn="1"/>
        </p:nvPicPr>
        <p:blipFill>
          <a:blip r:embed="rId3"/>
          <a:srcRect/>
          <a:stretch>
            <a:fillRect/>
          </a:stretch>
        </p:blipFill>
        <p:spPr bwMode="auto">
          <a:xfrm>
            <a:off x="-174625" y="0"/>
            <a:ext cx="12399963" cy="7205663"/>
          </a:xfrm>
          <a:prstGeom prst="rect">
            <a:avLst/>
          </a:prstGeom>
          <a:noFill/>
          <a:ln w="9525">
            <a:noFill/>
            <a:miter lim="800000"/>
            <a:headEnd/>
            <a:tailEnd/>
          </a:ln>
        </p:spPr>
      </p:pic>
    </p:spTree>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AFA12790-12B5-4556-9FF0-58E05CAE1D88}" type="datetimeFigureOut">
              <a:rPr lang="zh-CN" altLang="en-US"/>
              <a:pPr>
                <a:defRPr/>
              </a:pPr>
              <a:t>21/10/28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defRPr>
            </a:lvl1pPr>
          </a:lstStyle>
          <a:p>
            <a:pPr>
              <a:defRPr/>
            </a:pPr>
            <a:fld id="{286CB03B-2049-4E12-8B82-6C271056D9B0}"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3" r:id="rId2"/>
    <p:sldLayoutId id="2147483672" r:id="rId3"/>
    <p:sldLayoutId id="2147483671" r:id="rId4"/>
    <p:sldLayoutId id="2147483670" r:id="rId5"/>
    <p:sldLayoutId id="2147483669" r:id="rId6"/>
    <p:sldLayoutId id="2147483668"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 id="2147483688" r:id="rId21"/>
    <p:sldLayoutId id="2147483689" r:id="rId22"/>
    <p:sldLayoutId id="2147483667" r:id="rId23"/>
    <p:sldLayoutId id="2147483666" r:id="rId24"/>
    <p:sldLayoutId id="2147483665" r:id="rId25"/>
    <p:sldLayoutId id="2147483664" r:id="rId26"/>
  </p:sldLayoutIdLst>
  <p:transition spd="slow">
    <p:cover/>
  </p:transition>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itchFamily="34" charset="0"/>
          <a:ea typeface="宋体" charset="-122"/>
        </a:defRPr>
      </a:lvl2pPr>
      <a:lvl3pPr algn="l" rtl="0" fontAlgn="base">
        <a:lnSpc>
          <a:spcPct val="90000"/>
        </a:lnSpc>
        <a:spcBef>
          <a:spcPct val="0"/>
        </a:spcBef>
        <a:spcAft>
          <a:spcPct val="0"/>
        </a:spcAft>
        <a:defRPr sz="4400">
          <a:solidFill>
            <a:schemeClr val="tx1"/>
          </a:solidFill>
          <a:latin typeface="Calibri Light" pitchFamily="34" charset="0"/>
          <a:ea typeface="宋体" charset="-122"/>
        </a:defRPr>
      </a:lvl3pPr>
      <a:lvl4pPr algn="l" rtl="0" fontAlgn="base">
        <a:lnSpc>
          <a:spcPct val="90000"/>
        </a:lnSpc>
        <a:spcBef>
          <a:spcPct val="0"/>
        </a:spcBef>
        <a:spcAft>
          <a:spcPct val="0"/>
        </a:spcAft>
        <a:defRPr sz="4400">
          <a:solidFill>
            <a:schemeClr val="tx1"/>
          </a:solidFill>
          <a:latin typeface="Calibri Light" pitchFamily="34" charset="0"/>
          <a:ea typeface="宋体" charset="-122"/>
        </a:defRPr>
      </a:lvl4pPr>
      <a:lvl5pPr algn="l" rtl="0" fontAlgn="base">
        <a:lnSpc>
          <a:spcPct val="90000"/>
        </a:lnSpc>
        <a:spcBef>
          <a:spcPct val="0"/>
        </a:spcBef>
        <a:spcAft>
          <a:spcPct val="0"/>
        </a:spcAft>
        <a:defRPr sz="4400">
          <a:solidFill>
            <a:schemeClr val="tx1"/>
          </a:solidFill>
          <a:latin typeface="Calibri Light" pitchFamily="34" charset="0"/>
          <a:ea typeface="宋体"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charset="-122"/>
        </a:defRPr>
      </a:lvl9pPr>
    </p:titleStyle>
    <p:bodyStyle>
      <a:lvl1pPr marL="228600" indent="-228600" algn="l" rtl="0" fontAlgn="base">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106863" y="1103313"/>
            <a:ext cx="3978275" cy="4078287"/>
          </a:xfrm>
          <a:prstGeom prst="ellipse">
            <a:avLst/>
          </a:prstGeom>
          <a:solidFill>
            <a:srgbClr val="FBFBFB"/>
          </a:solidFill>
          <a:ln w="12700">
            <a:solidFill>
              <a:srgbClr val="82424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5" name="KSO_Shape"/>
          <p:cNvSpPr>
            <a:spLocks/>
          </p:cNvSpPr>
          <p:nvPr/>
        </p:nvSpPr>
        <p:spPr bwMode="auto">
          <a:xfrm>
            <a:off x="5969000" y="5735638"/>
            <a:ext cx="258763" cy="733425"/>
          </a:xfrm>
          <a:custGeom>
            <a:avLst/>
            <a:gdLst>
              <a:gd name="T0" fmla="*/ 673100 w 1133474"/>
              <a:gd name="T1" fmla="*/ 2225675 h 3892550"/>
              <a:gd name="T2" fmla="*/ 577850 w 1133474"/>
              <a:gd name="T3" fmla="*/ 2314575 h 3892550"/>
              <a:gd name="T4" fmla="*/ 612774 w 1133474"/>
              <a:gd name="T5" fmla="*/ 2330450 h 3892550"/>
              <a:gd name="T6" fmla="*/ 638174 w 1133474"/>
              <a:gd name="T7" fmla="*/ 2374900 h 3892550"/>
              <a:gd name="T8" fmla="*/ 631826 w 1133474"/>
              <a:gd name="T9" fmla="*/ 3892550 h 3892550"/>
              <a:gd name="T10" fmla="*/ 590550 w 1133474"/>
              <a:gd name="T11" fmla="*/ 3892550 h 3892550"/>
              <a:gd name="T12" fmla="*/ 558800 w 1133474"/>
              <a:gd name="T13" fmla="*/ 3892550 h 3892550"/>
              <a:gd name="T14" fmla="*/ 527050 w 1133474"/>
              <a:gd name="T15" fmla="*/ 3892550 h 3892550"/>
              <a:gd name="T16" fmla="*/ 498474 w 1133474"/>
              <a:gd name="T17" fmla="*/ 2466975 h 3892550"/>
              <a:gd name="T18" fmla="*/ 501650 w 1133474"/>
              <a:gd name="T19" fmla="*/ 2359025 h 3892550"/>
              <a:gd name="T20" fmla="*/ 517526 w 1133474"/>
              <a:gd name="T21" fmla="*/ 2333625 h 3892550"/>
              <a:gd name="T22" fmla="*/ 546100 w 1133474"/>
              <a:gd name="T23" fmla="*/ 2317750 h 3892550"/>
              <a:gd name="T24" fmla="*/ 476250 w 1133474"/>
              <a:gd name="T25" fmla="*/ 2266950 h 3892550"/>
              <a:gd name="T26" fmla="*/ 546100 w 1133474"/>
              <a:gd name="T27" fmla="*/ 2098675 h 3892550"/>
              <a:gd name="T28" fmla="*/ 727074 w 1133474"/>
              <a:gd name="T29" fmla="*/ 2025650 h 3892550"/>
              <a:gd name="T30" fmla="*/ 425450 w 1133474"/>
              <a:gd name="T31" fmla="*/ 1905000 h 3892550"/>
              <a:gd name="T32" fmla="*/ 415926 w 1133474"/>
              <a:gd name="T33" fmla="*/ 2025650 h 3892550"/>
              <a:gd name="T34" fmla="*/ 568326 w 1133474"/>
              <a:gd name="T35" fmla="*/ 1908175 h 3892550"/>
              <a:gd name="T36" fmla="*/ 968374 w 1133474"/>
              <a:gd name="T37" fmla="*/ 1746250 h 3892550"/>
              <a:gd name="T38" fmla="*/ 1022350 w 1133474"/>
              <a:gd name="T39" fmla="*/ 1660525 h 3892550"/>
              <a:gd name="T40" fmla="*/ 101600 w 1133474"/>
              <a:gd name="T41" fmla="*/ 1673225 h 3892550"/>
              <a:gd name="T42" fmla="*/ 174626 w 1133474"/>
              <a:gd name="T43" fmla="*/ 1739900 h 3892550"/>
              <a:gd name="T44" fmla="*/ 635000 w 1133474"/>
              <a:gd name="T45" fmla="*/ 1698625 h 3892550"/>
              <a:gd name="T46" fmla="*/ 495300 w 1133474"/>
              <a:gd name="T47" fmla="*/ 1558925 h 3892550"/>
              <a:gd name="T48" fmla="*/ 742950 w 1133474"/>
              <a:gd name="T49" fmla="*/ 1454150 h 3892550"/>
              <a:gd name="T50" fmla="*/ 425450 w 1133474"/>
              <a:gd name="T51" fmla="*/ 1368425 h 3892550"/>
              <a:gd name="T52" fmla="*/ 425450 w 1133474"/>
              <a:gd name="T53" fmla="*/ 1489075 h 3892550"/>
              <a:gd name="T54" fmla="*/ 530226 w 1133474"/>
              <a:gd name="T55" fmla="*/ 1314450 h 3892550"/>
              <a:gd name="T56" fmla="*/ 809626 w 1133474"/>
              <a:gd name="T57" fmla="*/ 1314450 h 3892550"/>
              <a:gd name="T58" fmla="*/ 847726 w 1133474"/>
              <a:gd name="T59" fmla="*/ 1628775 h 3892550"/>
              <a:gd name="T60" fmla="*/ 1108074 w 1133474"/>
              <a:gd name="T61" fmla="*/ 1616075 h 3892550"/>
              <a:gd name="T62" fmla="*/ 1066800 w 1133474"/>
              <a:gd name="T63" fmla="*/ 1819275 h 3892550"/>
              <a:gd name="T64" fmla="*/ 809626 w 1133474"/>
              <a:gd name="T65" fmla="*/ 1873250 h 3892550"/>
              <a:gd name="T66" fmla="*/ 762000 w 1133474"/>
              <a:gd name="T67" fmla="*/ 2114550 h 3892550"/>
              <a:gd name="T68" fmla="*/ 482600 w 1133474"/>
              <a:gd name="T69" fmla="*/ 2114550 h 3892550"/>
              <a:gd name="T70" fmla="*/ 279400 w 1133474"/>
              <a:gd name="T71" fmla="*/ 1978025 h 3892550"/>
              <a:gd name="T72" fmla="*/ 174626 w 1133474"/>
              <a:gd name="T73" fmla="*/ 1841500 h 3892550"/>
              <a:gd name="T74" fmla="*/ 3174 w 1133474"/>
              <a:gd name="T75" fmla="*/ 1724025 h 3892550"/>
              <a:gd name="T76" fmla="*/ 177800 w 1133474"/>
              <a:gd name="T77" fmla="*/ 1552575 h 3892550"/>
              <a:gd name="T78" fmla="*/ 279400 w 1133474"/>
              <a:gd name="T79" fmla="*/ 1419225 h 3892550"/>
              <a:gd name="T80" fmla="*/ 536574 w 1133474"/>
              <a:gd name="T81" fmla="*/ 1120775 h 3892550"/>
              <a:gd name="T82" fmla="*/ 358774 w 1133474"/>
              <a:gd name="T83" fmla="*/ 1181100 h 3892550"/>
              <a:gd name="T84" fmla="*/ 333374 w 1133474"/>
              <a:gd name="T85" fmla="*/ 876300 h 3892550"/>
              <a:gd name="T86" fmla="*/ 787400 w 1133474"/>
              <a:gd name="T87" fmla="*/ 1162050 h 3892550"/>
              <a:gd name="T88" fmla="*/ 590550 w 1133474"/>
              <a:gd name="T89" fmla="*/ 1282700 h 3892550"/>
              <a:gd name="T90" fmla="*/ 342900 w 1133474"/>
              <a:gd name="T91" fmla="*/ 800100 h 3892550"/>
              <a:gd name="T92" fmla="*/ 485774 w 1133474"/>
              <a:gd name="T93" fmla="*/ 409575 h 3892550"/>
              <a:gd name="T94" fmla="*/ 307974 w 1133474"/>
              <a:gd name="T95" fmla="*/ 428625 h 3892550"/>
              <a:gd name="T96" fmla="*/ 593726 w 1133474"/>
              <a:gd name="T97" fmla="*/ 669925 h 3892550"/>
              <a:gd name="T98" fmla="*/ 771526 w 1133474"/>
              <a:gd name="T99" fmla="*/ 600075 h 3892550"/>
              <a:gd name="T100" fmla="*/ 676274 w 1133474"/>
              <a:gd name="T101" fmla="*/ 342900 h 3892550"/>
              <a:gd name="T102" fmla="*/ 749300 w 1133474"/>
              <a:gd name="T103" fmla="*/ 73025 h 3892550"/>
              <a:gd name="T104" fmla="*/ 701674 w 1133474"/>
              <a:gd name="T105" fmla="*/ 273050 h 3892550"/>
              <a:gd name="T106" fmla="*/ 692150 w 1133474"/>
              <a:gd name="T107" fmla="*/ 133350 h 3892550"/>
              <a:gd name="T108" fmla="*/ 412750 w 1133474"/>
              <a:gd name="T109" fmla="*/ 127000 h 3892550"/>
              <a:gd name="T110" fmla="*/ 307974 w 1133474"/>
              <a:gd name="T111" fmla="*/ 358775 h 3892550"/>
              <a:gd name="T112" fmla="*/ 403226 w 1133474"/>
              <a:gd name="T113" fmla="*/ 57150 h 3892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3474" h="3892550">
                <a:moveTo>
                  <a:pt x="568326" y="2095500"/>
                </a:moveTo>
                <a:lnTo>
                  <a:pt x="590550" y="2098675"/>
                </a:lnTo>
                <a:lnTo>
                  <a:pt x="609600" y="2105025"/>
                </a:lnTo>
                <a:lnTo>
                  <a:pt x="628650" y="2114550"/>
                </a:lnTo>
                <a:lnTo>
                  <a:pt x="644526" y="2127250"/>
                </a:lnTo>
                <a:lnTo>
                  <a:pt x="657226" y="2143125"/>
                </a:lnTo>
                <a:lnTo>
                  <a:pt x="666750" y="2162175"/>
                </a:lnTo>
                <a:lnTo>
                  <a:pt x="673100" y="2184400"/>
                </a:lnTo>
                <a:lnTo>
                  <a:pt x="676274" y="2206625"/>
                </a:lnTo>
                <a:lnTo>
                  <a:pt x="673100" y="2225675"/>
                </a:lnTo>
                <a:lnTo>
                  <a:pt x="666750" y="2247900"/>
                </a:lnTo>
                <a:lnTo>
                  <a:pt x="657226" y="2266950"/>
                </a:lnTo>
                <a:lnTo>
                  <a:pt x="644526" y="2282825"/>
                </a:lnTo>
                <a:lnTo>
                  <a:pt x="628650" y="2295525"/>
                </a:lnTo>
                <a:lnTo>
                  <a:pt x="609600" y="2305050"/>
                </a:lnTo>
                <a:lnTo>
                  <a:pt x="590550" y="2311400"/>
                </a:lnTo>
                <a:lnTo>
                  <a:pt x="568326" y="2314575"/>
                </a:lnTo>
                <a:lnTo>
                  <a:pt x="571500" y="2314575"/>
                </a:lnTo>
                <a:lnTo>
                  <a:pt x="574674" y="2314575"/>
                </a:lnTo>
                <a:lnTo>
                  <a:pt x="577850" y="2314575"/>
                </a:lnTo>
                <a:lnTo>
                  <a:pt x="581026" y="2317750"/>
                </a:lnTo>
                <a:lnTo>
                  <a:pt x="584200" y="2317750"/>
                </a:lnTo>
                <a:lnTo>
                  <a:pt x="587374" y="2317750"/>
                </a:lnTo>
                <a:lnTo>
                  <a:pt x="590550" y="2317750"/>
                </a:lnTo>
                <a:lnTo>
                  <a:pt x="593726" y="2320925"/>
                </a:lnTo>
                <a:lnTo>
                  <a:pt x="596900" y="2320925"/>
                </a:lnTo>
                <a:lnTo>
                  <a:pt x="600074" y="2320925"/>
                </a:lnTo>
                <a:lnTo>
                  <a:pt x="600074" y="2324100"/>
                </a:lnTo>
                <a:lnTo>
                  <a:pt x="603250" y="2324100"/>
                </a:lnTo>
                <a:lnTo>
                  <a:pt x="612774" y="2330450"/>
                </a:lnTo>
                <a:lnTo>
                  <a:pt x="615950" y="2333625"/>
                </a:lnTo>
                <a:lnTo>
                  <a:pt x="619126" y="2336800"/>
                </a:lnTo>
                <a:lnTo>
                  <a:pt x="622300" y="2339975"/>
                </a:lnTo>
                <a:lnTo>
                  <a:pt x="628650" y="2349500"/>
                </a:lnTo>
                <a:lnTo>
                  <a:pt x="631826" y="2355850"/>
                </a:lnTo>
                <a:lnTo>
                  <a:pt x="631826" y="2359025"/>
                </a:lnTo>
                <a:lnTo>
                  <a:pt x="635000" y="2362200"/>
                </a:lnTo>
                <a:lnTo>
                  <a:pt x="635000" y="2365375"/>
                </a:lnTo>
                <a:lnTo>
                  <a:pt x="638174" y="2371725"/>
                </a:lnTo>
                <a:lnTo>
                  <a:pt x="638174" y="2374900"/>
                </a:lnTo>
                <a:lnTo>
                  <a:pt x="638174" y="2378075"/>
                </a:lnTo>
                <a:lnTo>
                  <a:pt x="638174" y="2381250"/>
                </a:lnTo>
                <a:lnTo>
                  <a:pt x="638174" y="2384425"/>
                </a:lnTo>
                <a:lnTo>
                  <a:pt x="638174" y="2438400"/>
                </a:lnTo>
                <a:lnTo>
                  <a:pt x="638174" y="2466975"/>
                </a:lnTo>
                <a:lnTo>
                  <a:pt x="638174" y="2498725"/>
                </a:lnTo>
                <a:lnTo>
                  <a:pt x="638174" y="2527300"/>
                </a:lnTo>
                <a:lnTo>
                  <a:pt x="638174" y="3892550"/>
                </a:lnTo>
                <a:lnTo>
                  <a:pt x="635000" y="3892550"/>
                </a:lnTo>
                <a:lnTo>
                  <a:pt x="631826" y="3892550"/>
                </a:lnTo>
                <a:lnTo>
                  <a:pt x="628650" y="3892550"/>
                </a:lnTo>
                <a:lnTo>
                  <a:pt x="625474" y="3892550"/>
                </a:lnTo>
                <a:lnTo>
                  <a:pt x="622300" y="3892550"/>
                </a:lnTo>
                <a:lnTo>
                  <a:pt x="612774" y="3892550"/>
                </a:lnTo>
                <a:lnTo>
                  <a:pt x="609600" y="3892550"/>
                </a:lnTo>
                <a:lnTo>
                  <a:pt x="606426" y="3892550"/>
                </a:lnTo>
                <a:lnTo>
                  <a:pt x="600074" y="3892550"/>
                </a:lnTo>
                <a:lnTo>
                  <a:pt x="596900" y="3892550"/>
                </a:lnTo>
                <a:lnTo>
                  <a:pt x="593726" y="3892550"/>
                </a:lnTo>
                <a:lnTo>
                  <a:pt x="590550" y="3892550"/>
                </a:lnTo>
                <a:lnTo>
                  <a:pt x="587374" y="3892550"/>
                </a:lnTo>
                <a:lnTo>
                  <a:pt x="584200" y="3892550"/>
                </a:lnTo>
                <a:lnTo>
                  <a:pt x="581026" y="3892550"/>
                </a:lnTo>
                <a:lnTo>
                  <a:pt x="577850" y="3892550"/>
                </a:lnTo>
                <a:lnTo>
                  <a:pt x="574674" y="3892550"/>
                </a:lnTo>
                <a:lnTo>
                  <a:pt x="571500" y="3892550"/>
                </a:lnTo>
                <a:lnTo>
                  <a:pt x="568326" y="3892550"/>
                </a:lnTo>
                <a:lnTo>
                  <a:pt x="565150" y="3892550"/>
                </a:lnTo>
                <a:lnTo>
                  <a:pt x="561974" y="3892550"/>
                </a:lnTo>
                <a:lnTo>
                  <a:pt x="558800" y="3892550"/>
                </a:lnTo>
                <a:lnTo>
                  <a:pt x="555626" y="3892550"/>
                </a:lnTo>
                <a:lnTo>
                  <a:pt x="552450" y="3892550"/>
                </a:lnTo>
                <a:lnTo>
                  <a:pt x="549274" y="3892550"/>
                </a:lnTo>
                <a:lnTo>
                  <a:pt x="546100" y="3892550"/>
                </a:lnTo>
                <a:lnTo>
                  <a:pt x="542926" y="3892550"/>
                </a:lnTo>
                <a:lnTo>
                  <a:pt x="539750" y="3892550"/>
                </a:lnTo>
                <a:lnTo>
                  <a:pt x="536574" y="3892550"/>
                </a:lnTo>
                <a:lnTo>
                  <a:pt x="533400" y="3892550"/>
                </a:lnTo>
                <a:lnTo>
                  <a:pt x="530226" y="3892550"/>
                </a:lnTo>
                <a:lnTo>
                  <a:pt x="527050" y="3892550"/>
                </a:lnTo>
                <a:lnTo>
                  <a:pt x="523874" y="3892550"/>
                </a:lnTo>
                <a:lnTo>
                  <a:pt x="514350" y="3892550"/>
                </a:lnTo>
                <a:lnTo>
                  <a:pt x="511174" y="3892550"/>
                </a:lnTo>
                <a:lnTo>
                  <a:pt x="508000" y="3892550"/>
                </a:lnTo>
                <a:lnTo>
                  <a:pt x="504826" y="3892550"/>
                </a:lnTo>
                <a:lnTo>
                  <a:pt x="501650" y="3892550"/>
                </a:lnTo>
                <a:lnTo>
                  <a:pt x="498474" y="3892550"/>
                </a:lnTo>
                <a:lnTo>
                  <a:pt x="498474" y="2527300"/>
                </a:lnTo>
                <a:lnTo>
                  <a:pt x="498474" y="2498725"/>
                </a:lnTo>
                <a:lnTo>
                  <a:pt x="498474" y="2466975"/>
                </a:lnTo>
                <a:lnTo>
                  <a:pt x="498474" y="2438400"/>
                </a:lnTo>
                <a:lnTo>
                  <a:pt x="498474" y="2384425"/>
                </a:lnTo>
                <a:lnTo>
                  <a:pt x="498474" y="2381250"/>
                </a:lnTo>
                <a:lnTo>
                  <a:pt x="498474" y="2378075"/>
                </a:lnTo>
                <a:lnTo>
                  <a:pt x="498474" y="2374900"/>
                </a:lnTo>
                <a:lnTo>
                  <a:pt x="498474" y="2371725"/>
                </a:lnTo>
                <a:lnTo>
                  <a:pt x="498474" y="2368550"/>
                </a:lnTo>
                <a:lnTo>
                  <a:pt x="501650" y="2365375"/>
                </a:lnTo>
                <a:lnTo>
                  <a:pt x="501650" y="2362200"/>
                </a:lnTo>
                <a:lnTo>
                  <a:pt x="501650" y="2359025"/>
                </a:lnTo>
                <a:lnTo>
                  <a:pt x="504826" y="2359025"/>
                </a:lnTo>
                <a:lnTo>
                  <a:pt x="504826" y="2355850"/>
                </a:lnTo>
                <a:lnTo>
                  <a:pt x="504826" y="2352675"/>
                </a:lnTo>
                <a:lnTo>
                  <a:pt x="508000" y="2352675"/>
                </a:lnTo>
                <a:lnTo>
                  <a:pt x="508000" y="2349500"/>
                </a:lnTo>
                <a:lnTo>
                  <a:pt x="508000" y="2346325"/>
                </a:lnTo>
                <a:lnTo>
                  <a:pt x="511174" y="2346325"/>
                </a:lnTo>
                <a:lnTo>
                  <a:pt x="511174" y="2343150"/>
                </a:lnTo>
                <a:lnTo>
                  <a:pt x="517526" y="2336800"/>
                </a:lnTo>
                <a:lnTo>
                  <a:pt x="517526" y="2333625"/>
                </a:lnTo>
                <a:lnTo>
                  <a:pt x="523874" y="2330450"/>
                </a:lnTo>
                <a:lnTo>
                  <a:pt x="527050" y="2327275"/>
                </a:lnTo>
                <a:lnTo>
                  <a:pt x="530226" y="2327275"/>
                </a:lnTo>
                <a:lnTo>
                  <a:pt x="530226" y="2324100"/>
                </a:lnTo>
                <a:lnTo>
                  <a:pt x="533400" y="2324100"/>
                </a:lnTo>
                <a:lnTo>
                  <a:pt x="536574" y="2324100"/>
                </a:lnTo>
                <a:lnTo>
                  <a:pt x="536574" y="2320925"/>
                </a:lnTo>
                <a:lnTo>
                  <a:pt x="539750" y="2320925"/>
                </a:lnTo>
                <a:lnTo>
                  <a:pt x="542926" y="2320925"/>
                </a:lnTo>
                <a:lnTo>
                  <a:pt x="546100" y="2317750"/>
                </a:lnTo>
                <a:lnTo>
                  <a:pt x="549274" y="2317750"/>
                </a:lnTo>
                <a:lnTo>
                  <a:pt x="552450" y="2317750"/>
                </a:lnTo>
                <a:lnTo>
                  <a:pt x="558800" y="2314575"/>
                </a:lnTo>
                <a:lnTo>
                  <a:pt x="561974" y="2314575"/>
                </a:lnTo>
                <a:lnTo>
                  <a:pt x="565150" y="2314575"/>
                </a:lnTo>
                <a:lnTo>
                  <a:pt x="546100" y="2311400"/>
                </a:lnTo>
                <a:lnTo>
                  <a:pt x="523874" y="2305050"/>
                </a:lnTo>
                <a:lnTo>
                  <a:pt x="504826" y="2295525"/>
                </a:lnTo>
                <a:lnTo>
                  <a:pt x="488950" y="2282825"/>
                </a:lnTo>
                <a:lnTo>
                  <a:pt x="476250" y="2266950"/>
                </a:lnTo>
                <a:lnTo>
                  <a:pt x="466726" y="2247900"/>
                </a:lnTo>
                <a:lnTo>
                  <a:pt x="460374" y="2225675"/>
                </a:lnTo>
                <a:lnTo>
                  <a:pt x="457200" y="2206625"/>
                </a:lnTo>
                <a:lnTo>
                  <a:pt x="460374" y="2184400"/>
                </a:lnTo>
                <a:lnTo>
                  <a:pt x="466726" y="2162175"/>
                </a:lnTo>
                <a:lnTo>
                  <a:pt x="476250" y="2143125"/>
                </a:lnTo>
                <a:lnTo>
                  <a:pt x="488950" y="2127250"/>
                </a:lnTo>
                <a:lnTo>
                  <a:pt x="504826" y="2114550"/>
                </a:lnTo>
                <a:lnTo>
                  <a:pt x="523874" y="2105025"/>
                </a:lnTo>
                <a:lnTo>
                  <a:pt x="546100" y="2098675"/>
                </a:lnTo>
                <a:lnTo>
                  <a:pt x="568326" y="2095500"/>
                </a:lnTo>
                <a:close/>
                <a:moveTo>
                  <a:pt x="708026" y="1905000"/>
                </a:moveTo>
                <a:lnTo>
                  <a:pt x="635000" y="1978025"/>
                </a:lnTo>
                <a:lnTo>
                  <a:pt x="669926" y="2012950"/>
                </a:lnTo>
                <a:lnTo>
                  <a:pt x="679450" y="2019300"/>
                </a:lnTo>
                <a:lnTo>
                  <a:pt x="685800" y="2025650"/>
                </a:lnTo>
                <a:lnTo>
                  <a:pt x="695326" y="2025650"/>
                </a:lnTo>
                <a:lnTo>
                  <a:pt x="708026" y="2028825"/>
                </a:lnTo>
                <a:lnTo>
                  <a:pt x="717550" y="2025650"/>
                </a:lnTo>
                <a:lnTo>
                  <a:pt x="727074" y="2025650"/>
                </a:lnTo>
                <a:lnTo>
                  <a:pt x="733426" y="2019300"/>
                </a:lnTo>
                <a:lnTo>
                  <a:pt x="742950" y="2012950"/>
                </a:lnTo>
                <a:lnTo>
                  <a:pt x="749300" y="2006600"/>
                </a:lnTo>
                <a:lnTo>
                  <a:pt x="752474" y="1997075"/>
                </a:lnTo>
                <a:lnTo>
                  <a:pt x="755650" y="1978025"/>
                </a:lnTo>
                <a:lnTo>
                  <a:pt x="752474" y="1958975"/>
                </a:lnTo>
                <a:lnTo>
                  <a:pt x="749300" y="1949450"/>
                </a:lnTo>
                <a:lnTo>
                  <a:pt x="742950" y="1939925"/>
                </a:lnTo>
                <a:lnTo>
                  <a:pt x="708026" y="1905000"/>
                </a:lnTo>
                <a:close/>
                <a:moveTo>
                  <a:pt x="425450" y="1905000"/>
                </a:moveTo>
                <a:lnTo>
                  <a:pt x="390526" y="1939925"/>
                </a:lnTo>
                <a:lnTo>
                  <a:pt x="384174" y="1949450"/>
                </a:lnTo>
                <a:lnTo>
                  <a:pt x="381000" y="1958975"/>
                </a:lnTo>
                <a:lnTo>
                  <a:pt x="377826" y="1978025"/>
                </a:lnTo>
                <a:lnTo>
                  <a:pt x="381000" y="1997075"/>
                </a:lnTo>
                <a:lnTo>
                  <a:pt x="384174" y="2006600"/>
                </a:lnTo>
                <a:lnTo>
                  <a:pt x="390526" y="2012950"/>
                </a:lnTo>
                <a:lnTo>
                  <a:pt x="400050" y="2019300"/>
                </a:lnTo>
                <a:lnTo>
                  <a:pt x="406400" y="2025650"/>
                </a:lnTo>
                <a:lnTo>
                  <a:pt x="415926" y="2025650"/>
                </a:lnTo>
                <a:lnTo>
                  <a:pt x="425450" y="2028825"/>
                </a:lnTo>
                <a:lnTo>
                  <a:pt x="438150" y="2025650"/>
                </a:lnTo>
                <a:lnTo>
                  <a:pt x="447674" y="2025650"/>
                </a:lnTo>
                <a:lnTo>
                  <a:pt x="454026" y="2019300"/>
                </a:lnTo>
                <a:lnTo>
                  <a:pt x="463550" y="2012950"/>
                </a:lnTo>
                <a:lnTo>
                  <a:pt x="498474" y="1978025"/>
                </a:lnTo>
                <a:lnTo>
                  <a:pt x="425450" y="1905000"/>
                </a:lnTo>
                <a:close/>
                <a:moveTo>
                  <a:pt x="568326" y="1765300"/>
                </a:moveTo>
                <a:lnTo>
                  <a:pt x="495300" y="1838325"/>
                </a:lnTo>
                <a:lnTo>
                  <a:pt x="568326" y="1908175"/>
                </a:lnTo>
                <a:lnTo>
                  <a:pt x="638174" y="1838325"/>
                </a:lnTo>
                <a:lnTo>
                  <a:pt x="568326" y="1765300"/>
                </a:lnTo>
                <a:close/>
                <a:moveTo>
                  <a:pt x="974726" y="1647825"/>
                </a:moveTo>
                <a:lnTo>
                  <a:pt x="965200" y="1651000"/>
                </a:lnTo>
                <a:lnTo>
                  <a:pt x="958850" y="1654175"/>
                </a:lnTo>
                <a:lnTo>
                  <a:pt x="949326" y="1660525"/>
                </a:lnTo>
                <a:lnTo>
                  <a:pt x="914400" y="1698625"/>
                </a:lnTo>
                <a:lnTo>
                  <a:pt x="949326" y="1733550"/>
                </a:lnTo>
                <a:lnTo>
                  <a:pt x="958850" y="1739900"/>
                </a:lnTo>
                <a:lnTo>
                  <a:pt x="968374" y="1746250"/>
                </a:lnTo>
                <a:lnTo>
                  <a:pt x="987426" y="1749425"/>
                </a:lnTo>
                <a:lnTo>
                  <a:pt x="1006474" y="1746250"/>
                </a:lnTo>
                <a:lnTo>
                  <a:pt x="1012826" y="1739900"/>
                </a:lnTo>
                <a:lnTo>
                  <a:pt x="1022350" y="1733550"/>
                </a:lnTo>
                <a:lnTo>
                  <a:pt x="1028700" y="1727200"/>
                </a:lnTo>
                <a:lnTo>
                  <a:pt x="1031874" y="1717675"/>
                </a:lnTo>
                <a:lnTo>
                  <a:pt x="1038226" y="1698625"/>
                </a:lnTo>
                <a:lnTo>
                  <a:pt x="1031874" y="1679575"/>
                </a:lnTo>
                <a:lnTo>
                  <a:pt x="1028700" y="1670050"/>
                </a:lnTo>
                <a:lnTo>
                  <a:pt x="1022350" y="1660525"/>
                </a:lnTo>
                <a:lnTo>
                  <a:pt x="1012826" y="1654175"/>
                </a:lnTo>
                <a:lnTo>
                  <a:pt x="1006474" y="1651000"/>
                </a:lnTo>
                <a:lnTo>
                  <a:pt x="996950" y="1647825"/>
                </a:lnTo>
                <a:lnTo>
                  <a:pt x="987426" y="1647825"/>
                </a:lnTo>
                <a:lnTo>
                  <a:pt x="974726" y="1647825"/>
                </a:lnTo>
                <a:close/>
                <a:moveTo>
                  <a:pt x="136526" y="1647825"/>
                </a:moveTo>
                <a:lnTo>
                  <a:pt x="127000" y="1651000"/>
                </a:lnTo>
                <a:lnTo>
                  <a:pt x="120650" y="1654175"/>
                </a:lnTo>
                <a:lnTo>
                  <a:pt x="111126" y="1660525"/>
                </a:lnTo>
                <a:lnTo>
                  <a:pt x="101600" y="1673225"/>
                </a:lnTo>
                <a:lnTo>
                  <a:pt x="98426" y="1689100"/>
                </a:lnTo>
                <a:lnTo>
                  <a:pt x="98426" y="1701800"/>
                </a:lnTo>
                <a:lnTo>
                  <a:pt x="101600" y="1717675"/>
                </a:lnTo>
                <a:lnTo>
                  <a:pt x="101600" y="1720850"/>
                </a:lnTo>
                <a:lnTo>
                  <a:pt x="111126" y="1733550"/>
                </a:lnTo>
                <a:lnTo>
                  <a:pt x="120650" y="1739900"/>
                </a:lnTo>
                <a:lnTo>
                  <a:pt x="127000" y="1746250"/>
                </a:lnTo>
                <a:lnTo>
                  <a:pt x="146050" y="1749425"/>
                </a:lnTo>
                <a:lnTo>
                  <a:pt x="165100" y="1746250"/>
                </a:lnTo>
                <a:lnTo>
                  <a:pt x="174626" y="1739900"/>
                </a:lnTo>
                <a:lnTo>
                  <a:pt x="184150" y="1733550"/>
                </a:lnTo>
                <a:lnTo>
                  <a:pt x="219074" y="1698625"/>
                </a:lnTo>
                <a:lnTo>
                  <a:pt x="184150" y="1660525"/>
                </a:lnTo>
                <a:lnTo>
                  <a:pt x="174626" y="1654175"/>
                </a:lnTo>
                <a:lnTo>
                  <a:pt x="168274" y="1651000"/>
                </a:lnTo>
                <a:lnTo>
                  <a:pt x="158750" y="1647825"/>
                </a:lnTo>
                <a:lnTo>
                  <a:pt x="146050" y="1647825"/>
                </a:lnTo>
                <a:lnTo>
                  <a:pt x="136526" y="1647825"/>
                </a:lnTo>
                <a:close/>
                <a:moveTo>
                  <a:pt x="708026" y="1625600"/>
                </a:moveTo>
                <a:lnTo>
                  <a:pt x="635000" y="1698625"/>
                </a:lnTo>
                <a:lnTo>
                  <a:pt x="708026" y="1768475"/>
                </a:lnTo>
                <a:lnTo>
                  <a:pt x="777874" y="1698625"/>
                </a:lnTo>
                <a:lnTo>
                  <a:pt x="708026" y="1625600"/>
                </a:lnTo>
                <a:close/>
                <a:moveTo>
                  <a:pt x="425450" y="1625600"/>
                </a:moveTo>
                <a:lnTo>
                  <a:pt x="355600" y="1698625"/>
                </a:lnTo>
                <a:lnTo>
                  <a:pt x="425450" y="1768475"/>
                </a:lnTo>
                <a:lnTo>
                  <a:pt x="498474" y="1698625"/>
                </a:lnTo>
                <a:lnTo>
                  <a:pt x="425450" y="1625600"/>
                </a:lnTo>
                <a:close/>
                <a:moveTo>
                  <a:pt x="568326" y="1485900"/>
                </a:moveTo>
                <a:lnTo>
                  <a:pt x="495300" y="1558925"/>
                </a:lnTo>
                <a:lnTo>
                  <a:pt x="568326" y="1628775"/>
                </a:lnTo>
                <a:lnTo>
                  <a:pt x="638174" y="1558925"/>
                </a:lnTo>
                <a:lnTo>
                  <a:pt x="568326" y="1485900"/>
                </a:lnTo>
                <a:close/>
                <a:moveTo>
                  <a:pt x="708026" y="1368425"/>
                </a:moveTo>
                <a:lnTo>
                  <a:pt x="688974" y="1371600"/>
                </a:lnTo>
                <a:lnTo>
                  <a:pt x="679450" y="1374775"/>
                </a:lnTo>
                <a:lnTo>
                  <a:pt x="669926" y="1381125"/>
                </a:lnTo>
                <a:lnTo>
                  <a:pt x="635000" y="1419225"/>
                </a:lnTo>
                <a:lnTo>
                  <a:pt x="708026" y="1489075"/>
                </a:lnTo>
                <a:lnTo>
                  <a:pt x="742950" y="1454150"/>
                </a:lnTo>
                <a:lnTo>
                  <a:pt x="749300" y="1444625"/>
                </a:lnTo>
                <a:lnTo>
                  <a:pt x="752474" y="1438275"/>
                </a:lnTo>
                <a:lnTo>
                  <a:pt x="755650" y="1419225"/>
                </a:lnTo>
                <a:lnTo>
                  <a:pt x="752474" y="1400175"/>
                </a:lnTo>
                <a:lnTo>
                  <a:pt x="749300" y="1390650"/>
                </a:lnTo>
                <a:lnTo>
                  <a:pt x="742950" y="1381125"/>
                </a:lnTo>
                <a:lnTo>
                  <a:pt x="733426" y="1374775"/>
                </a:lnTo>
                <a:lnTo>
                  <a:pt x="727074" y="1371600"/>
                </a:lnTo>
                <a:lnTo>
                  <a:pt x="708026" y="1368425"/>
                </a:lnTo>
                <a:close/>
                <a:moveTo>
                  <a:pt x="425450" y="1368425"/>
                </a:moveTo>
                <a:lnTo>
                  <a:pt x="406400" y="1371600"/>
                </a:lnTo>
                <a:lnTo>
                  <a:pt x="400050" y="1374775"/>
                </a:lnTo>
                <a:lnTo>
                  <a:pt x="390526" y="1381125"/>
                </a:lnTo>
                <a:lnTo>
                  <a:pt x="384174" y="1390650"/>
                </a:lnTo>
                <a:lnTo>
                  <a:pt x="381000" y="1400175"/>
                </a:lnTo>
                <a:lnTo>
                  <a:pt x="377826" y="1419225"/>
                </a:lnTo>
                <a:lnTo>
                  <a:pt x="381000" y="1438275"/>
                </a:lnTo>
                <a:lnTo>
                  <a:pt x="384174" y="1444625"/>
                </a:lnTo>
                <a:lnTo>
                  <a:pt x="390526" y="1454150"/>
                </a:lnTo>
                <a:lnTo>
                  <a:pt x="425450" y="1489075"/>
                </a:lnTo>
                <a:lnTo>
                  <a:pt x="498474" y="1419225"/>
                </a:lnTo>
                <a:lnTo>
                  <a:pt x="463550" y="1381125"/>
                </a:lnTo>
                <a:lnTo>
                  <a:pt x="454026" y="1374775"/>
                </a:lnTo>
                <a:lnTo>
                  <a:pt x="444500" y="1371600"/>
                </a:lnTo>
                <a:lnTo>
                  <a:pt x="425450" y="1368425"/>
                </a:lnTo>
                <a:close/>
                <a:moveTo>
                  <a:pt x="425450" y="1270000"/>
                </a:moveTo>
                <a:lnTo>
                  <a:pt x="454026" y="1273175"/>
                </a:lnTo>
                <a:lnTo>
                  <a:pt x="482600" y="1282700"/>
                </a:lnTo>
                <a:lnTo>
                  <a:pt x="508000" y="1295400"/>
                </a:lnTo>
                <a:lnTo>
                  <a:pt x="530226" y="1314450"/>
                </a:lnTo>
                <a:lnTo>
                  <a:pt x="568326" y="1349375"/>
                </a:lnTo>
                <a:lnTo>
                  <a:pt x="603250" y="1314450"/>
                </a:lnTo>
                <a:lnTo>
                  <a:pt x="625474" y="1295400"/>
                </a:lnTo>
                <a:lnTo>
                  <a:pt x="650874" y="1282700"/>
                </a:lnTo>
                <a:lnTo>
                  <a:pt x="679450" y="1273175"/>
                </a:lnTo>
                <a:lnTo>
                  <a:pt x="708026" y="1270000"/>
                </a:lnTo>
                <a:lnTo>
                  <a:pt x="733426" y="1273175"/>
                </a:lnTo>
                <a:lnTo>
                  <a:pt x="762000" y="1282700"/>
                </a:lnTo>
                <a:lnTo>
                  <a:pt x="787400" y="1295400"/>
                </a:lnTo>
                <a:lnTo>
                  <a:pt x="809626" y="1314450"/>
                </a:lnTo>
                <a:lnTo>
                  <a:pt x="828674" y="1336675"/>
                </a:lnTo>
                <a:lnTo>
                  <a:pt x="841374" y="1362075"/>
                </a:lnTo>
                <a:lnTo>
                  <a:pt x="850900" y="1390650"/>
                </a:lnTo>
                <a:lnTo>
                  <a:pt x="854074" y="1419225"/>
                </a:lnTo>
                <a:lnTo>
                  <a:pt x="850900" y="1447800"/>
                </a:lnTo>
                <a:lnTo>
                  <a:pt x="841374" y="1473200"/>
                </a:lnTo>
                <a:lnTo>
                  <a:pt x="828674" y="1498600"/>
                </a:lnTo>
                <a:lnTo>
                  <a:pt x="809626" y="1520825"/>
                </a:lnTo>
                <a:lnTo>
                  <a:pt x="774700" y="1558925"/>
                </a:lnTo>
                <a:lnTo>
                  <a:pt x="847726" y="1628775"/>
                </a:lnTo>
                <a:lnTo>
                  <a:pt x="882650" y="1593850"/>
                </a:lnTo>
                <a:lnTo>
                  <a:pt x="904874" y="1574800"/>
                </a:lnTo>
                <a:lnTo>
                  <a:pt x="930274" y="1562100"/>
                </a:lnTo>
                <a:lnTo>
                  <a:pt x="955674" y="1552575"/>
                </a:lnTo>
                <a:lnTo>
                  <a:pt x="987426" y="1549400"/>
                </a:lnTo>
                <a:lnTo>
                  <a:pt x="1016000" y="1552575"/>
                </a:lnTo>
                <a:lnTo>
                  <a:pt x="1041400" y="1562100"/>
                </a:lnTo>
                <a:lnTo>
                  <a:pt x="1066800" y="1574800"/>
                </a:lnTo>
                <a:lnTo>
                  <a:pt x="1089026" y="1593850"/>
                </a:lnTo>
                <a:lnTo>
                  <a:pt x="1108074" y="1616075"/>
                </a:lnTo>
                <a:lnTo>
                  <a:pt x="1120774" y="1641475"/>
                </a:lnTo>
                <a:lnTo>
                  <a:pt x="1130300" y="1670050"/>
                </a:lnTo>
                <a:lnTo>
                  <a:pt x="1133474" y="1698625"/>
                </a:lnTo>
                <a:lnTo>
                  <a:pt x="1130300" y="1724025"/>
                </a:lnTo>
                <a:lnTo>
                  <a:pt x="1123950" y="1746250"/>
                </a:lnTo>
                <a:lnTo>
                  <a:pt x="1114426" y="1768475"/>
                </a:lnTo>
                <a:lnTo>
                  <a:pt x="1101726" y="1790700"/>
                </a:lnTo>
                <a:lnTo>
                  <a:pt x="1095374" y="1797050"/>
                </a:lnTo>
                <a:lnTo>
                  <a:pt x="1089026" y="1800225"/>
                </a:lnTo>
                <a:lnTo>
                  <a:pt x="1066800" y="1819275"/>
                </a:lnTo>
                <a:lnTo>
                  <a:pt x="1041400" y="1835150"/>
                </a:lnTo>
                <a:lnTo>
                  <a:pt x="1012826" y="1841500"/>
                </a:lnTo>
                <a:lnTo>
                  <a:pt x="987426" y="1844675"/>
                </a:lnTo>
                <a:lnTo>
                  <a:pt x="958850" y="1841500"/>
                </a:lnTo>
                <a:lnTo>
                  <a:pt x="930274" y="1835150"/>
                </a:lnTo>
                <a:lnTo>
                  <a:pt x="904874" y="1819275"/>
                </a:lnTo>
                <a:lnTo>
                  <a:pt x="882650" y="1800225"/>
                </a:lnTo>
                <a:lnTo>
                  <a:pt x="847726" y="1765300"/>
                </a:lnTo>
                <a:lnTo>
                  <a:pt x="774700" y="1838325"/>
                </a:lnTo>
                <a:lnTo>
                  <a:pt x="809626" y="1873250"/>
                </a:lnTo>
                <a:lnTo>
                  <a:pt x="828674" y="1895475"/>
                </a:lnTo>
                <a:lnTo>
                  <a:pt x="841374" y="1920875"/>
                </a:lnTo>
                <a:lnTo>
                  <a:pt x="850900" y="1949450"/>
                </a:lnTo>
                <a:lnTo>
                  <a:pt x="854074" y="1978025"/>
                </a:lnTo>
                <a:lnTo>
                  <a:pt x="850900" y="2006600"/>
                </a:lnTo>
                <a:lnTo>
                  <a:pt x="841374" y="2032000"/>
                </a:lnTo>
                <a:lnTo>
                  <a:pt x="828674" y="2057400"/>
                </a:lnTo>
                <a:lnTo>
                  <a:pt x="809626" y="2082800"/>
                </a:lnTo>
                <a:lnTo>
                  <a:pt x="787400" y="2098675"/>
                </a:lnTo>
                <a:lnTo>
                  <a:pt x="762000" y="2114550"/>
                </a:lnTo>
                <a:lnTo>
                  <a:pt x="736600" y="2120900"/>
                </a:lnTo>
                <a:lnTo>
                  <a:pt x="708026" y="2124075"/>
                </a:lnTo>
                <a:lnTo>
                  <a:pt x="676274" y="2120900"/>
                </a:lnTo>
                <a:lnTo>
                  <a:pt x="650874" y="2114550"/>
                </a:lnTo>
                <a:lnTo>
                  <a:pt x="625474" y="2098675"/>
                </a:lnTo>
                <a:lnTo>
                  <a:pt x="603250" y="2082800"/>
                </a:lnTo>
                <a:lnTo>
                  <a:pt x="568326" y="2044700"/>
                </a:lnTo>
                <a:lnTo>
                  <a:pt x="530226" y="2082800"/>
                </a:lnTo>
                <a:lnTo>
                  <a:pt x="508000" y="2098675"/>
                </a:lnTo>
                <a:lnTo>
                  <a:pt x="482600" y="2114550"/>
                </a:lnTo>
                <a:lnTo>
                  <a:pt x="457200" y="2120900"/>
                </a:lnTo>
                <a:lnTo>
                  <a:pt x="425450" y="2124075"/>
                </a:lnTo>
                <a:lnTo>
                  <a:pt x="396874" y="2120900"/>
                </a:lnTo>
                <a:lnTo>
                  <a:pt x="371474" y="2114550"/>
                </a:lnTo>
                <a:lnTo>
                  <a:pt x="346074" y="2098675"/>
                </a:lnTo>
                <a:lnTo>
                  <a:pt x="323850" y="2082800"/>
                </a:lnTo>
                <a:lnTo>
                  <a:pt x="304800" y="2057400"/>
                </a:lnTo>
                <a:lnTo>
                  <a:pt x="292100" y="2032000"/>
                </a:lnTo>
                <a:lnTo>
                  <a:pt x="282574" y="2006600"/>
                </a:lnTo>
                <a:lnTo>
                  <a:pt x="279400" y="1978025"/>
                </a:lnTo>
                <a:lnTo>
                  <a:pt x="282574" y="1949450"/>
                </a:lnTo>
                <a:lnTo>
                  <a:pt x="292100" y="1920875"/>
                </a:lnTo>
                <a:lnTo>
                  <a:pt x="304800" y="1895475"/>
                </a:lnTo>
                <a:lnTo>
                  <a:pt x="323850" y="1873250"/>
                </a:lnTo>
                <a:lnTo>
                  <a:pt x="358774" y="1838325"/>
                </a:lnTo>
                <a:lnTo>
                  <a:pt x="285750" y="1765300"/>
                </a:lnTo>
                <a:lnTo>
                  <a:pt x="250826" y="1800225"/>
                </a:lnTo>
                <a:lnTo>
                  <a:pt x="228600" y="1819275"/>
                </a:lnTo>
                <a:lnTo>
                  <a:pt x="203200" y="1835150"/>
                </a:lnTo>
                <a:lnTo>
                  <a:pt x="174626" y="1841500"/>
                </a:lnTo>
                <a:lnTo>
                  <a:pt x="146050" y="1844675"/>
                </a:lnTo>
                <a:lnTo>
                  <a:pt x="120650" y="1841500"/>
                </a:lnTo>
                <a:lnTo>
                  <a:pt x="92074" y="1835150"/>
                </a:lnTo>
                <a:lnTo>
                  <a:pt x="66674" y="1819275"/>
                </a:lnTo>
                <a:lnTo>
                  <a:pt x="44450" y="1800225"/>
                </a:lnTo>
                <a:lnTo>
                  <a:pt x="38100" y="1797050"/>
                </a:lnTo>
                <a:lnTo>
                  <a:pt x="34926" y="1790700"/>
                </a:lnTo>
                <a:lnTo>
                  <a:pt x="19050" y="1768475"/>
                </a:lnTo>
                <a:lnTo>
                  <a:pt x="9526" y="1746250"/>
                </a:lnTo>
                <a:lnTo>
                  <a:pt x="3174" y="1724025"/>
                </a:lnTo>
                <a:lnTo>
                  <a:pt x="0" y="1698625"/>
                </a:lnTo>
                <a:lnTo>
                  <a:pt x="3174" y="1670050"/>
                </a:lnTo>
                <a:lnTo>
                  <a:pt x="12700" y="1641475"/>
                </a:lnTo>
                <a:lnTo>
                  <a:pt x="25400" y="1616075"/>
                </a:lnTo>
                <a:lnTo>
                  <a:pt x="44450" y="1593850"/>
                </a:lnTo>
                <a:lnTo>
                  <a:pt x="66674" y="1574800"/>
                </a:lnTo>
                <a:lnTo>
                  <a:pt x="92074" y="1562100"/>
                </a:lnTo>
                <a:lnTo>
                  <a:pt x="117474" y="1552575"/>
                </a:lnTo>
                <a:lnTo>
                  <a:pt x="146050" y="1549400"/>
                </a:lnTo>
                <a:lnTo>
                  <a:pt x="177800" y="1552575"/>
                </a:lnTo>
                <a:lnTo>
                  <a:pt x="203200" y="1562100"/>
                </a:lnTo>
                <a:lnTo>
                  <a:pt x="228600" y="1574800"/>
                </a:lnTo>
                <a:lnTo>
                  <a:pt x="250826" y="1593850"/>
                </a:lnTo>
                <a:lnTo>
                  <a:pt x="285750" y="1628775"/>
                </a:lnTo>
                <a:lnTo>
                  <a:pt x="358774" y="1558925"/>
                </a:lnTo>
                <a:lnTo>
                  <a:pt x="323850" y="1520825"/>
                </a:lnTo>
                <a:lnTo>
                  <a:pt x="304800" y="1498600"/>
                </a:lnTo>
                <a:lnTo>
                  <a:pt x="292100" y="1473200"/>
                </a:lnTo>
                <a:lnTo>
                  <a:pt x="282574" y="1447800"/>
                </a:lnTo>
                <a:lnTo>
                  <a:pt x="279400" y="1419225"/>
                </a:lnTo>
                <a:lnTo>
                  <a:pt x="282574" y="1390650"/>
                </a:lnTo>
                <a:lnTo>
                  <a:pt x="292100" y="1362075"/>
                </a:lnTo>
                <a:lnTo>
                  <a:pt x="304800" y="1336675"/>
                </a:lnTo>
                <a:lnTo>
                  <a:pt x="323850" y="1314450"/>
                </a:lnTo>
                <a:lnTo>
                  <a:pt x="346074" y="1295400"/>
                </a:lnTo>
                <a:lnTo>
                  <a:pt x="371474" y="1282700"/>
                </a:lnTo>
                <a:lnTo>
                  <a:pt x="400050" y="1273175"/>
                </a:lnTo>
                <a:lnTo>
                  <a:pt x="425450" y="1270000"/>
                </a:lnTo>
                <a:close/>
                <a:moveTo>
                  <a:pt x="539750" y="869950"/>
                </a:moveTo>
                <a:lnTo>
                  <a:pt x="536574" y="1120775"/>
                </a:lnTo>
                <a:lnTo>
                  <a:pt x="533400" y="1282700"/>
                </a:lnTo>
                <a:lnTo>
                  <a:pt x="511174" y="1279525"/>
                </a:lnTo>
                <a:lnTo>
                  <a:pt x="488950" y="1273175"/>
                </a:lnTo>
                <a:lnTo>
                  <a:pt x="466726" y="1263650"/>
                </a:lnTo>
                <a:lnTo>
                  <a:pt x="444500" y="1254125"/>
                </a:lnTo>
                <a:lnTo>
                  <a:pt x="425450" y="1241425"/>
                </a:lnTo>
                <a:lnTo>
                  <a:pt x="406400" y="1228725"/>
                </a:lnTo>
                <a:lnTo>
                  <a:pt x="390526" y="1212850"/>
                </a:lnTo>
                <a:lnTo>
                  <a:pt x="374650" y="1196975"/>
                </a:lnTo>
                <a:lnTo>
                  <a:pt x="358774" y="1181100"/>
                </a:lnTo>
                <a:lnTo>
                  <a:pt x="346074" y="1162050"/>
                </a:lnTo>
                <a:lnTo>
                  <a:pt x="333374" y="1139825"/>
                </a:lnTo>
                <a:lnTo>
                  <a:pt x="327026" y="1120775"/>
                </a:lnTo>
                <a:lnTo>
                  <a:pt x="317500" y="1098550"/>
                </a:lnTo>
                <a:lnTo>
                  <a:pt x="311150" y="1073150"/>
                </a:lnTo>
                <a:lnTo>
                  <a:pt x="307974" y="1050925"/>
                </a:lnTo>
                <a:lnTo>
                  <a:pt x="307974" y="1025525"/>
                </a:lnTo>
                <a:lnTo>
                  <a:pt x="307974" y="876300"/>
                </a:lnTo>
                <a:lnTo>
                  <a:pt x="320674" y="876300"/>
                </a:lnTo>
                <a:lnTo>
                  <a:pt x="333374" y="876300"/>
                </a:lnTo>
                <a:lnTo>
                  <a:pt x="412750" y="873125"/>
                </a:lnTo>
                <a:lnTo>
                  <a:pt x="539750" y="869950"/>
                </a:lnTo>
                <a:close/>
                <a:moveTo>
                  <a:pt x="825500" y="860425"/>
                </a:moveTo>
                <a:lnTo>
                  <a:pt x="825500" y="1025525"/>
                </a:lnTo>
                <a:lnTo>
                  <a:pt x="825500" y="1050925"/>
                </a:lnTo>
                <a:lnTo>
                  <a:pt x="822326" y="1076325"/>
                </a:lnTo>
                <a:lnTo>
                  <a:pt x="815974" y="1098550"/>
                </a:lnTo>
                <a:lnTo>
                  <a:pt x="806450" y="1120775"/>
                </a:lnTo>
                <a:lnTo>
                  <a:pt x="796926" y="1143000"/>
                </a:lnTo>
                <a:lnTo>
                  <a:pt x="787400" y="1162050"/>
                </a:lnTo>
                <a:lnTo>
                  <a:pt x="771526" y="1184275"/>
                </a:lnTo>
                <a:lnTo>
                  <a:pt x="758826" y="1200150"/>
                </a:lnTo>
                <a:lnTo>
                  <a:pt x="739774" y="1216025"/>
                </a:lnTo>
                <a:lnTo>
                  <a:pt x="723900" y="1231900"/>
                </a:lnTo>
                <a:lnTo>
                  <a:pt x="704850" y="1244600"/>
                </a:lnTo>
                <a:lnTo>
                  <a:pt x="682626" y="1257300"/>
                </a:lnTo>
                <a:lnTo>
                  <a:pt x="660400" y="1266825"/>
                </a:lnTo>
                <a:lnTo>
                  <a:pt x="638174" y="1273175"/>
                </a:lnTo>
                <a:lnTo>
                  <a:pt x="615950" y="1279525"/>
                </a:lnTo>
                <a:lnTo>
                  <a:pt x="590550" y="1282700"/>
                </a:lnTo>
                <a:lnTo>
                  <a:pt x="593726" y="1263650"/>
                </a:lnTo>
                <a:lnTo>
                  <a:pt x="593726" y="869950"/>
                </a:lnTo>
                <a:lnTo>
                  <a:pt x="679450" y="866775"/>
                </a:lnTo>
                <a:lnTo>
                  <a:pt x="777874" y="866775"/>
                </a:lnTo>
                <a:lnTo>
                  <a:pt x="806450" y="866775"/>
                </a:lnTo>
                <a:lnTo>
                  <a:pt x="825500" y="860425"/>
                </a:lnTo>
                <a:close/>
                <a:moveTo>
                  <a:pt x="533400" y="669925"/>
                </a:moveTo>
                <a:lnTo>
                  <a:pt x="536574" y="736600"/>
                </a:lnTo>
                <a:lnTo>
                  <a:pt x="539750" y="800100"/>
                </a:lnTo>
                <a:lnTo>
                  <a:pt x="342900" y="800100"/>
                </a:lnTo>
                <a:lnTo>
                  <a:pt x="323850" y="800100"/>
                </a:lnTo>
                <a:lnTo>
                  <a:pt x="307974" y="803275"/>
                </a:lnTo>
                <a:lnTo>
                  <a:pt x="307974" y="673100"/>
                </a:lnTo>
                <a:lnTo>
                  <a:pt x="317500" y="679450"/>
                </a:lnTo>
                <a:lnTo>
                  <a:pt x="333374" y="679450"/>
                </a:lnTo>
                <a:lnTo>
                  <a:pt x="428626" y="673100"/>
                </a:lnTo>
                <a:lnTo>
                  <a:pt x="533400" y="669925"/>
                </a:lnTo>
                <a:close/>
                <a:moveTo>
                  <a:pt x="457200" y="355600"/>
                </a:moveTo>
                <a:lnTo>
                  <a:pt x="473074" y="387350"/>
                </a:lnTo>
                <a:lnTo>
                  <a:pt x="485774" y="409575"/>
                </a:lnTo>
                <a:lnTo>
                  <a:pt x="501650" y="441325"/>
                </a:lnTo>
                <a:lnTo>
                  <a:pt x="514350" y="469900"/>
                </a:lnTo>
                <a:lnTo>
                  <a:pt x="523874" y="501650"/>
                </a:lnTo>
                <a:lnTo>
                  <a:pt x="530226" y="536575"/>
                </a:lnTo>
                <a:lnTo>
                  <a:pt x="533400" y="577850"/>
                </a:lnTo>
                <a:lnTo>
                  <a:pt x="533400" y="603250"/>
                </a:lnTo>
                <a:lnTo>
                  <a:pt x="342900" y="603250"/>
                </a:lnTo>
                <a:lnTo>
                  <a:pt x="323850" y="603250"/>
                </a:lnTo>
                <a:lnTo>
                  <a:pt x="307974" y="609600"/>
                </a:lnTo>
                <a:lnTo>
                  <a:pt x="307974" y="428625"/>
                </a:lnTo>
                <a:lnTo>
                  <a:pt x="387350" y="387350"/>
                </a:lnTo>
                <a:lnTo>
                  <a:pt x="457200" y="355600"/>
                </a:lnTo>
                <a:close/>
                <a:moveTo>
                  <a:pt x="676274" y="342900"/>
                </a:moveTo>
                <a:lnTo>
                  <a:pt x="742950" y="377825"/>
                </a:lnTo>
                <a:lnTo>
                  <a:pt x="825500" y="428625"/>
                </a:lnTo>
                <a:lnTo>
                  <a:pt x="825500" y="809625"/>
                </a:lnTo>
                <a:lnTo>
                  <a:pt x="809626" y="803275"/>
                </a:lnTo>
                <a:lnTo>
                  <a:pt x="790574" y="800100"/>
                </a:lnTo>
                <a:lnTo>
                  <a:pt x="593726" y="800100"/>
                </a:lnTo>
                <a:lnTo>
                  <a:pt x="593726" y="669925"/>
                </a:lnTo>
                <a:lnTo>
                  <a:pt x="669926" y="666750"/>
                </a:lnTo>
                <a:lnTo>
                  <a:pt x="752474" y="663575"/>
                </a:lnTo>
                <a:lnTo>
                  <a:pt x="774700" y="663575"/>
                </a:lnTo>
                <a:lnTo>
                  <a:pt x="793750" y="657225"/>
                </a:lnTo>
                <a:lnTo>
                  <a:pt x="796926" y="650875"/>
                </a:lnTo>
                <a:lnTo>
                  <a:pt x="803274" y="647700"/>
                </a:lnTo>
                <a:lnTo>
                  <a:pt x="806450" y="631825"/>
                </a:lnTo>
                <a:lnTo>
                  <a:pt x="800100" y="619125"/>
                </a:lnTo>
                <a:lnTo>
                  <a:pt x="787400" y="606425"/>
                </a:lnTo>
                <a:lnTo>
                  <a:pt x="771526" y="600075"/>
                </a:lnTo>
                <a:lnTo>
                  <a:pt x="746126" y="600075"/>
                </a:lnTo>
                <a:lnTo>
                  <a:pt x="676274" y="603250"/>
                </a:lnTo>
                <a:lnTo>
                  <a:pt x="593726" y="603250"/>
                </a:lnTo>
                <a:lnTo>
                  <a:pt x="593726" y="584200"/>
                </a:lnTo>
                <a:lnTo>
                  <a:pt x="596900" y="552450"/>
                </a:lnTo>
                <a:lnTo>
                  <a:pt x="603250" y="520700"/>
                </a:lnTo>
                <a:lnTo>
                  <a:pt x="612774" y="488950"/>
                </a:lnTo>
                <a:lnTo>
                  <a:pt x="625474" y="457200"/>
                </a:lnTo>
                <a:lnTo>
                  <a:pt x="660400" y="381000"/>
                </a:lnTo>
                <a:lnTo>
                  <a:pt x="676274" y="342900"/>
                </a:lnTo>
                <a:close/>
                <a:moveTo>
                  <a:pt x="539750" y="0"/>
                </a:moveTo>
                <a:lnTo>
                  <a:pt x="565150" y="0"/>
                </a:lnTo>
                <a:lnTo>
                  <a:pt x="593726" y="0"/>
                </a:lnTo>
                <a:lnTo>
                  <a:pt x="619126" y="3175"/>
                </a:lnTo>
                <a:lnTo>
                  <a:pt x="644526" y="9525"/>
                </a:lnTo>
                <a:lnTo>
                  <a:pt x="666750" y="19050"/>
                </a:lnTo>
                <a:lnTo>
                  <a:pt x="688974" y="28575"/>
                </a:lnTo>
                <a:lnTo>
                  <a:pt x="711200" y="41275"/>
                </a:lnTo>
                <a:lnTo>
                  <a:pt x="730250" y="57150"/>
                </a:lnTo>
                <a:lnTo>
                  <a:pt x="749300" y="73025"/>
                </a:lnTo>
                <a:lnTo>
                  <a:pt x="765174" y="92075"/>
                </a:lnTo>
                <a:lnTo>
                  <a:pt x="781050" y="111125"/>
                </a:lnTo>
                <a:lnTo>
                  <a:pt x="793750" y="133350"/>
                </a:lnTo>
                <a:lnTo>
                  <a:pt x="806450" y="155575"/>
                </a:lnTo>
                <a:lnTo>
                  <a:pt x="812800" y="180975"/>
                </a:lnTo>
                <a:lnTo>
                  <a:pt x="819150" y="206375"/>
                </a:lnTo>
                <a:lnTo>
                  <a:pt x="825500" y="231775"/>
                </a:lnTo>
                <a:lnTo>
                  <a:pt x="825500" y="257175"/>
                </a:lnTo>
                <a:lnTo>
                  <a:pt x="825500" y="355600"/>
                </a:lnTo>
                <a:lnTo>
                  <a:pt x="701674" y="273050"/>
                </a:lnTo>
                <a:lnTo>
                  <a:pt x="714374" y="241300"/>
                </a:lnTo>
                <a:lnTo>
                  <a:pt x="730250" y="206375"/>
                </a:lnTo>
                <a:lnTo>
                  <a:pt x="730250" y="184150"/>
                </a:lnTo>
                <a:lnTo>
                  <a:pt x="727074" y="165100"/>
                </a:lnTo>
                <a:lnTo>
                  <a:pt x="723900" y="149225"/>
                </a:lnTo>
                <a:lnTo>
                  <a:pt x="714374" y="136525"/>
                </a:lnTo>
                <a:lnTo>
                  <a:pt x="708026" y="133350"/>
                </a:lnTo>
                <a:lnTo>
                  <a:pt x="701674" y="130175"/>
                </a:lnTo>
                <a:lnTo>
                  <a:pt x="698500" y="130175"/>
                </a:lnTo>
                <a:lnTo>
                  <a:pt x="692150" y="133350"/>
                </a:lnTo>
                <a:lnTo>
                  <a:pt x="682626" y="146050"/>
                </a:lnTo>
                <a:lnTo>
                  <a:pt x="676274" y="168275"/>
                </a:lnTo>
                <a:lnTo>
                  <a:pt x="657226" y="215900"/>
                </a:lnTo>
                <a:lnTo>
                  <a:pt x="638174" y="282575"/>
                </a:lnTo>
                <a:lnTo>
                  <a:pt x="600074" y="387350"/>
                </a:lnTo>
                <a:lnTo>
                  <a:pt x="571500" y="454025"/>
                </a:lnTo>
                <a:lnTo>
                  <a:pt x="476250" y="247650"/>
                </a:lnTo>
                <a:lnTo>
                  <a:pt x="444500" y="180975"/>
                </a:lnTo>
                <a:lnTo>
                  <a:pt x="419100" y="136525"/>
                </a:lnTo>
                <a:lnTo>
                  <a:pt x="412750" y="127000"/>
                </a:lnTo>
                <a:lnTo>
                  <a:pt x="403226" y="117475"/>
                </a:lnTo>
                <a:lnTo>
                  <a:pt x="393700" y="114300"/>
                </a:lnTo>
                <a:lnTo>
                  <a:pt x="381000" y="114300"/>
                </a:lnTo>
                <a:lnTo>
                  <a:pt x="374650" y="120650"/>
                </a:lnTo>
                <a:lnTo>
                  <a:pt x="371474" y="130175"/>
                </a:lnTo>
                <a:lnTo>
                  <a:pt x="368300" y="146050"/>
                </a:lnTo>
                <a:lnTo>
                  <a:pt x="371474" y="165100"/>
                </a:lnTo>
                <a:lnTo>
                  <a:pt x="393700" y="219075"/>
                </a:lnTo>
                <a:lnTo>
                  <a:pt x="425450" y="279400"/>
                </a:lnTo>
                <a:lnTo>
                  <a:pt x="307974" y="358775"/>
                </a:lnTo>
                <a:lnTo>
                  <a:pt x="307974" y="257175"/>
                </a:lnTo>
                <a:lnTo>
                  <a:pt x="307974" y="231775"/>
                </a:lnTo>
                <a:lnTo>
                  <a:pt x="314326" y="206375"/>
                </a:lnTo>
                <a:lnTo>
                  <a:pt x="320674" y="180975"/>
                </a:lnTo>
                <a:lnTo>
                  <a:pt x="327026" y="155575"/>
                </a:lnTo>
                <a:lnTo>
                  <a:pt x="339726" y="133350"/>
                </a:lnTo>
                <a:lnTo>
                  <a:pt x="352426" y="111125"/>
                </a:lnTo>
                <a:lnTo>
                  <a:pt x="368300" y="92075"/>
                </a:lnTo>
                <a:lnTo>
                  <a:pt x="384174" y="73025"/>
                </a:lnTo>
                <a:lnTo>
                  <a:pt x="403226" y="57150"/>
                </a:lnTo>
                <a:lnTo>
                  <a:pt x="422274" y="41275"/>
                </a:lnTo>
                <a:lnTo>
                  <a:pt x="444500" y="28575"/>
                </a:lnTo>
                <a:lnTo>
                  <a:pt x="466726" y="19050"/>
                </a:lnTo>
                <a:lnTo>
                  <a:pt x="488950" y="9525"/>
                </a:lnTo>
                <a:lnTo>
                  <a:pt x="514350" y="3175"/>
                </a:lnTo>
                <a:lnTo>
                  <a:pt x="539750" y="0"/>
                </a:lnTo>
                <a:close/>
              </a:path>
            </a:pathLst>
          </a:custGeom>
          <a:solidFill>
            <a:srgbClr val="824242"/>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29700" name="矩形 23"/>
          <p:cNvSpPr>
            <a:spLocks noChangeArrowheads="1"/>
          </p:cNvSpPr>
          <p:nvPr/>
        </p:nvSpPr>
        <p:spPr bwMode="auto">
          <a:xfrm>
            <a:off x="3815443" y="5248275"/>
            <a:ext cx="4827814" cy="523220"/>
          </a:xfrm>
          <a:prstGeom prst="rect">
            <a:avLst/>
          </a:prstGeom>
          <a:noFill/>
          <a:ln w="9525">
            <a:noFill/>
            <a:miter lim="800000"/>
            <a:headEnd/>
            <a:tailEnd/>
          </a:ln>
        </p:spPr>
        <p:txBody>
          <a:bodyPr wrap="square">
            <a:spAutoFit/>
          </a:bodyPr>
          <a:lstStyle/>
          <a:p>
            <a:r>
              <a:rPr lang="zh-CN" altLang="en-US" sz="2800" dirty="0">
                <a:solidFill>
                  <a:srgbClr val="595959"/>
                </a:solidFill>
                <a:latin typeface="方正清刻本悦宋简体"/>
                <a:ea typeface="方正清刻本悦宋简体"/>
                <a:cs typeface="方正清刻本悦宋简体"/>
              </a:rPr>
              <a:t>中华礼仪的传统与重建第二组</a:t>
            </a:r>
          </a:p>
        </p:txBody>
      </p:sp>
      <p:sp>
        <p:nvSpPr>
          <p:cNvPr id="27" name="KSO_Shape"/>
          <p:cNvSpPr>
            <a:spLocks/>
          </p:cNvSpPr>
          <p:nvPr/>
        </p:nvSpPr>
        <p:spPr bwMode="auto">
          <a:xfrm rot="1075158" flipH="1">
            <a:off x="6864350" y="1301750"/>
            <a:ext cx="1905000" cy="1136650"/>
          </a:xfrm>
          <a:custGeom>
            <a:avLst/>
            <a:gdLst>
              <a:gd name="T0" fmla="*/ 255239482 w 10487"/>
              <a:gd name="T1" fmla="*/ 131711046 h 6252"/>
              <a:gd name="T2" fmla="*/ 207986327 w 10487"/>
              <a:gd name="T3" fmla="*/ 157610558 h 6252"/>
              <a:gd name="T4" fmla="*/ 174394421 w 10487"/>
              <a:gd name="T5" fmla="*/ 151135725 h 6252"/>
              <a:gd name="T6" fmla="*/ 166309933 w 10487"/>
              <a:gd name="T7" fmla="*/ 129134312 h 6252"/>
              <a:gd name="T8" fmla="*/ 173998417 w 10487"/>
              <a:gd name="T9" fmla="*/ 93357290 h 6252"/>
              <a:gd name="T10" fmla="*/ 177694157 w 10487"/>
              <a:gd name="T11" fmla="*/ 22728091 h 6252"/>
              <a:gd name="T12" fmla="*/ 171589510 w 10487"/>
              <a:gd name="T13" fmla="*/ 23388955 h 6252"/>
              <a:gd name="T14" fmla="*/ 166804757 w 10487"/>
              <a:gd name="T15" fmla="*/ 21406727 h 6252"/>
              <a:gd name="T16" fmla="*/ 166738817 w 10487"/>
              <a:gd name="T17" fmla="*/ 5219463 h 6252"/>
              <a:gd name="T18" fmla="*/ 159083213 w 10487"/>
              <a:gd name="T19" fmla="*/ 40501065 h 6252"/>
              <a:gd name="T20" fmla="*/ 150338778 w 10487"/>
              <a:gd name="T21" fmla="*/ 16253259 h 6252"/>
              <a:gd name="T22" fmla="*/ 144168191 w 10487"/>
              <a:gd name="T23" fmla="*/ 24346890 h 6252"/>
              <a:gd name="T24" fmla="*/ 139383439 w 10487"/>
              <a:gd name="T25" fmla="*/ 34125316 h 6252"/>
              <a:gd name="T26" fmla="*/ 137403597 w 10487"/>
              <a:gd name="T27" fmla="*/ 39278784 h 6252"/>
              <a:gd name="T28" fmla="*/ 131266071 w 10487"/>
              <a:gd name="T29" fmla="*/ 20481699 h 6252"/>
              <a:gd name="T30" fmla="*/ 123841349 w 10487"/>
              <a:gd name="T31" fmla="*/ 34521653 h 6252"/>
              <a:gd name="T32" fmla="*/ 114733970 w 10487"/>
              <a:gd name="T33" fmla="*/ 29995961 h 6252"/>
              <a:gd name="T34" fmla="*/ 108959388 w 10487"/>
              <a:gd name="T35" fmla="*/ 37395821 h 6252"/>
              <a:gd name="T36" fmla="*/ 104537579 w 10487"/>
              <a:gd name="T37" fmla="*/ 50378575 h 6252"/>
              <a:gd name="T38" fmla="*/ 99851828 w 10487"/>
              <a:gd name="T39" fmla="*/ 56853408 h 6252"/>
              <a:gd name="T40" fmla="*/ 95694143 w 10487"/>
              <a:gd name="T41" fmla="*/ 70199591 h 6252"/>
              <a:gd name="T42" fmla="*/ 97178978 w 10487"/>
              <a:gd name="T43" fmla="*/ 81828073 h 6252"/>
              <a:gd name="T44" fmla="*/ 90645448 w 10487"/>
              <a:gd name="T45" fmla="*/ 82389672 h 6252"/>
              <a:gd name="T46" fmla="*/ 87048709 w 10487"/>
              <a:gd name="T47" fmla="*/ 87113532 h 6252"/>
              <a:gd name="T48" fmla="*/ 86322640 w 10487"/>
              <a:gd name="T49" fmla="*/ 93621454 h 6252"/>
              <a:gd name="T50" fmla="*/ 92295406 w 10487"/>
              <a:gd name="T51" fmla="*/ 101814169 h 6252"/>
              <a:gd name="T52" fmla="*/ 90084502 w 10487"/>
              <a:gd name="T53" fmla="*/ 107892665 h 6252"/>
              <a:gd name="T54" fmla="*/ 87180589 w 10487"/>
              <a:gd name="T55" fmla="*/ 113244483 h 6252"/>
              <a:gd name="T56" fmla="*/ 84573862 w 10487"/>
              <a:gd name="T57" fmla="*/ 119785311 h 6252"/>
              <a:gd name="T58" fmla="*/ 86520642 w 10487"/>
              <a:gd name="T59" fmla="*/ 127812947 h 6252"/>
              <a:gd name="T60" fmla="*/ 87411653 w 10487"/>
              <a:gd name="T61" fmla="*/ 134386864 h 6252"/>
              <a:gd name="T62" fmla="*/ 92658350 w 10487"/>
              <a:gd name="T63" fmla="*/ 137921715 h 6252"/>
              <a:gd name="T64" fmla="*/ 94473250 w 10487"/>
              <a:gd name="T65" fmla="*/ 143306439 h 6252"/>
              <a:gd name="T66" fmla="*/ 96618032 w 10487"/>
              <a:gd name="T67" fmla="*/ 147435795 h 6252"/>
              <a:gd name="T68" fmla="*/ 97542104 w 10487"/>
              <a:gd name="T69" fmla="*/ 150309782 h 6252"/>
              <a:gd name="T70" fmla="*/ 100973901 w 10487"/>
              <a:gd name="T71" fmla="*/ 153283034 h 6252"/>
              <a:gd name="T72" fmla="*/ 100577896 w 10487"/>
              <a:gd name="T73" fmla="*/ 156817703 h 6252"/>
              <a:gd name="T74" fmla="*/ 88302663 w 10487"/>
              <a:gd name="T75" fmla="*/ 163589970 h 6252"/>
              <a:gd name="T76" fmla="*/ 68998711 w 10487"/>
              <a:gd name="T77" fmla="*/ 167620241 h 6252"/>
              <a:gd name="T78" fmla="*/ 67315873 w 10487"/>
              <a:gd name="T79" fmla="*/ 172674625 h 6252"/>
              <a:gd name="T80" fmla="*/ 59759271 w 10487"/>
              <a:gd name="T81" fmla="*/ 178092438 h 6252"/>
              <a:gd name="T82" fmla="*/ 96189148 w 10487"/>
              <a:gd name="T83" fmla="*/ 179744144 h 6252"/>
              <a:gd name="T84" fmla="*/ 85662693 w 10487"/>
              <a:gd name="T85" fmla="*/ 183179729 h 6252"/>
              <a:gd name="T86" fmla="*/ 48705112 w 10487"/>
              <a:gd name="T87" fmla="*/ 191405533 h 6252"/>
              <a:gd name="T88" fmla="*/ 14849082 w 10487"/>
              <a:gd name="T89" fmla="*/ 191405533 h 6252"/>
              <a:gd name="T90" fmla="*/ 15905033 w 10487"/>
              <a:gd name="T91" fmla="*/ 197351856 h 6252"/>
              <a:gd name="T92" fmla="*/ 7292479 w 10487"/>
              <a:gd name="T93" fmla="*/ 195039286 h 6252"/>
              <a:gd name="T94" fmla="*/ 2408907 w 10487"/>
              <a:gd name="T95" fmla="*/ 198706310 h 6252"/>
              <a:gd name="T96" fmla="*/ 560946 w 10487"/>
              <a:gd name="T97" fmla="*/ 202472235 h 6252"/>
              <a:gd name="T98" fmla="*/ 62531121 w 10487"/>
              <a:gd name="T99" fmla="*/ 196988426 h 6252"/>
              <a:gd name="T100" fmla="*/ 110939229 w 10487"/>
              <a:gd name="T101" fmla="*/ 189918907 h 6252"/>
              <a:gd name="T102" fmla="*/ 119089657 w 10487"/>
              <a:gd name="T103" fmla="*/ 190414510 h 6252"/>
              <a:gd name="T104" fmla="*/ 131167070 w 10487"/>
              <a:gd name="T105" fmla="*/ 184104757 h 6252"/>
              <a:gd name="T106" fmla="*/ 178585167 w 10487"/>
              <a:gd name="T107" fmla="*/ 181924360 h 6252"/>
              <a:gd name="T108" fmla="*/ 234648697 w 10487"/>
              <a:gd name="T109" fmla="*/ 154406230 h 6252"/>
              <a:gd name="T110" fmla="*/ 260222055 w 10487"/>
              <a:gd name="T111" fmla="*/ 151234810 h 6252"/>
              <a:gd name="T112" fmla="*/ 334434585 w 10487"/>
              <a:gd name="T113" fmla="*/ 152688347 h 6252"/>
              <a:gd name="T114" fmla="*/ 16103036 w 10487"/>
              <a:gd name="T115" fmla="*/ 201778464 h 6252"/>
              <a:gd name="T116" fmla="*/ 81439068 w 10487"/>
              <a:gd name="T117" fmla="*/ 189687650 h 6252"/>
              <a:gd name="T118" fmla="*/ 20887788 w 10487"/>
              <a:gd name="T119" fmla="*/ 201646473 h 6252"/>
              <a:gd name="T120" fmla="*/ 80845061 w 10487"/>
              <a:gd name="T121" fmla="*/ 186714579 h 6252"/>
              <a:gd name="T122" fmla="*/ 111764117 w 10487"/>
              <a:gd name="T123" fmla="*/ 185624290 h 62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0487" h="6252">
                <a:moveTo>
                  <a:pt x="10356" y="4583"/>
                </a:moveTo>
                <a:lnTo>
                  <a:pt x="10356" y="4583"/>
                </a:lnTo>
                <a:lnTo>
                  <a:pt x="10254" y="4563"/>
                </a:lnTo>
                <a:lnTo>
                  <a:pt x="10028" y="4517"/>
                </a:lnTo>
                <a:lnTo>
                  <a:pt x="9715" y="4453"/>
                </a:lnTo>
                <a:lnTo>
                  <a:pt x="9355" y="4378"/>
                </a:lnTo>
                <a:lnTo>
                  <a:pt x="9170" y="4337"/>
                </a:lnTo>
                <a:lnTo>
                  <a:pt x="8987" y="4297"/>
                </a:lnTo>
                <a:lnTo>
                  <a:pt x="8811" y="4258"/>
                </a:lnTo>
                <a:lnTo>
                  <a:pt x="8648" y="4218"/>
                </a:lnTo>
                <a:lnTo>
                  <a:pt x="8503" y="4182"/>
                </a:lnTo>
                <a:lnTo>
                  <a:pt x="8437" y="4166"/>
                </a:lnTo>
                <a:lnTo>
                  <a:pt x="8378" y="4150"/>
                </a:lnTo>
                <a:lnTo>
                  <a:pt x="8326" y="4135"/>
                </a:lnTo>
                <a:lnTo>
                  <a:pt x="8282" y="4121"/>
                </a:lnTo>
                <a:lnTo>
                  <a:pt x="8245" y="4108"/>
                </a:lnTo>
                <a:lnTo>
                  <a:pt x="8216" y="4097"/>
                </a:lnTo>
                <a:lnTo>
                  <a:pt x="8123" y="4057"/>
                </a:lnTo>
                <a:lnTo>
                  <a:pt x="8080" y="4039"/>
                </a:lnTo>
                <a:lnTo>
                  <a:pt x="8035" y="4022"/>
                </a:lnTo>
                <a:lnTo>
                  <a:pt x="7992" y="4007"/>
                </a:lnTo>
                <a:lnTo>
                  <a:pt x="7949" y="3995"/>
                </a:lnTo>
                <a:lnTo>
                  <a:pt x="7928" y="3991"/>
                </a:lnTo>
                <a:lnTo>
                  <a:pt x="7907" y="3986"/>
                </a:lnTo>
                <a:lnTo>
                  <a:pt x="7886" y="3983"/>
                </a:lnTo>
                <a:lnTo>
                  <a:pt x="7864" y="3981"/>
                </a:lnTo>
                <a:lnTo>
                  <a:pt x="7843" y="3979"/>
                </a:lnTo>
                <a:lnTo>
                  <a:pt x="7822" y="3978"/>
                </a:lnTo>
                <a:lnTo>
                  <a:pt x="7800" y="3979"/>
                </a:lnTo>
                <a:lnTo>
                  <a:pt x="7779" y="3981"/>
                </a:lnTo>
                <a:lnTo>
                  <a:pt x="7757" y="3983"/>
                </a:lnTo>
                <a:lnTo>
                  <a:pt x="7735" y="3987"/>
                </a:lnTo>
                <a:lnTo>
                  <a:pt x="7713" y="3992"/>
                </a:lnTo>
                <a:lnTo>
                  <a:pt x="7690" y="3998"/>
                </a:lnTo>
                <a:lnTo>
                  <a:pt x="7668" y="4006"/>
                </a:lnTo>
                <a:lnTo>
                  <a:pt x="7644" y="4015"/>
                </a:lnTo>
                <a:lnTo>
                  <a:pt x="7622" y="4025"/>
                </a:lnTo>
                <a:lnTo>
                  <a:pt x="7598" y="4038"/>
                </a:lnTo>
                <a:lnTo>
                  <a:pt x="7574" y="4051"/>
                </a:lnTo>
                <a:lnTo>
                  <a:pt x="7550" y="4066"/>
                </a:lnTo>
                <a:lnTo>
                  <a:pt x="7525" y="4083"/>
                </a:lnTo>
                <a:lnTo>
                  <a:pt x="7500" y="4101"/>
                </a:lnTo>
                <a:lnTo>
                  <a:pt x="7349" y="4215"/>
                </a:lnTo>
                <a:lnTo>
                  <a:pt x="7266" y="4277"/>
                </a:lnTo>
                <a:lnTo>
                  <a:pt x="7179" y="4341"/>
                </a:lnTo>
                <a:lnTo>
                  <a:pt x="7089" y="4406"/>
                </a:lnTo>
                <a:lnTo>
                  <a:pt x="7043" y="4437"/>
                </a:lnTo>
                <a:lnTo>
                  <a:pt x="6996" y="4468"/>
                </a:lnTo>
                <a:lnTo>
                  <a:pt x="6948" y="4499"/>
                </a:lnTo>
                <a:lnTo>
                  <a:pt x="6901" y="4529"/>
                </a:lnTo>
                <a:lnTo>
                  <a:pt x="6852" y="4558"/>
                </a:lnTo>
                <a:lnTo>
                  <a:pt x="6804" y="4586"/>
                </a:lnTo>
                <a:lnTo>
                  <a:pt x="6755" y="4613"/>
                </a:lnTo>
                <a:lnTo>
                  <a:pt x="6707" y="4638"/>
                </a:lnTo>
                <a:lnTo>
                  <a:pt x="6658" y="4661"/>
                </a:lnTo>
                <a:lnTo>
                  <a:pt x="6609" y="4684"/>
                </a:lnTo>
                <a:lnTo>
                  <a:pt x="6561" y="4704"/>
                </a:lnTo>
                <a:lnTo>
                  <a:pt x="6512" y="4722"/>
                </a:lnTo>
                <a:lnTo>
                  <a:pt x="6465" y="4737"/>
                </a:lnTo>
                <a:lnTo>
                  <a:pt x="6418" y="4750"/>
                </a:lnTo>
                <a:lnTo>
                  <a:pt x="6371" y="4760"/>
                </a:lnTo>
                <a:lnTo>
                  <a:pt x="6348" y="4765"/>
                </a:lnTo>
                <a:lnTo>
                  <a:pt x="6325" y="4768"/>
                </a:lnTo>
                <a:lnTo>
                  <a:pt x="6303" y="4771"/>
                </a:lnTo>
                <a:lnTo>
                  <a:pt x="6279" y="4772"/>
                </a:lnTo>
                <a:lnTo>
                  <a:pt x="6257" y="4774"/>
                </a:lnTo>
                <a:lnTo>
                  <a:pt x="6235" y="4775"/>
                </a:lnTo>
                <a:lnTo>
                  <a:pt x="6213" y="4774"/>
                </a:lnTo>
                <a:lnTo>
                  <a:pt x="6192" y="4772"/>
                </a:lnTo>
                <a:lnTo>
                  <a:pt x="6169" y="4770"/>
                </a:lnTo>
                <a:lnTo>
                  <a:pt x="6148" y="4767"/>
                </a:lnTo>
                <a:lnTo>
                  <a:pt x="6128" y="4763"/>
                </a:lnTo>
                <a:lnTo>
                  <a:pt x="6106" y="4759"/>
                </a:lnTo>
                <a:lnTo>
                  <a:pt x="6086" y="4752"/>
                </a:lnTo>
                <a:lnTo>
                  <a:pt x="6066" y="4746"/>
                </a:lnTo>
                <a:lnTo>
                  <a:pt x="6027" y="4732"/>
                </a:lnTo>
                <a:lnTo>
                  <a:pt x="5989" y="4720"/>
                </a:lnTo>
                <a:lnTo>
                  <a:pt x="5952" y="4709"/>
                </a:lnTo>
                <a:lnTo>
                  <a:pt x="5915" y="4698"/>
                </a:lnTo>
                <a:lnTo>
                  <a:pt x="5879" y="4688"/>
                </a:lnTo>
                <a:lnTo>
                  <a:pt x="5843" y="4680"/>
                </a:lnTo>
                <a:lnTo>
                  <a:pt x="5774" y="4666"/>
                </a:lnTo>
                <a:lnTo>
                  <a:pt x="5708" y="4654"/>
                </a:lnTo>
                <a:lnTo>
                  <a:pt x="5646" y="4645"/>
                </a:lnTo>
                <a:lnTo>
                  <a:pt x="5588" y="4637"/>
                </a:lnTo>
                <a:lnTo>
                  <a:pt x="5533" y="4631"/>
                </a:lnTo>
                <a:lnTo>
                  <a:pt x="5438" y="4620"/>
                </a:lnTo>
                <a:lnTo>
                  <a:pt x="5397" y="4615"/>
                </a:lnTo>
                <a:lnTo>
                  <a:pt x="5363" y="4609"/>
                </a:lnTo>
                <a:lnTo>
                  <a:pt x="5347" y="4605"/>
                </a:lnTo>
                <a:lnTo>
                  <a:pt x="5333" y="4602"/>
                </a:lnTo>
                <a:lnTo>
                  <a:pt x="5320" y="4597"/>
                </a:lnTo>
                <a:lnTo>
                  <a:pt x="5310" y="4593"/>
                </a:lnTo>
                <a:lnTo>
                  <a:pt x="5300" y="4587"/>
                </a:lnTo>
                <a:lnTo>
                  <a:pt x="5292" y="4582"/>
                </a:lnTo>
                <a:lnTo>
                  <a:pt x="5285" y="4575"/>
                </a:lnTo>
                <a:lnTo>
                  <a:pt x="5281" y="4567"/>
                </a:lnTo>
                <a:lnTo>
                  <a:pt x="5278" y="4554"/>
                </a:lnTo>
                <a:lnTo>
                  <a:pt x="5275" y="4538"/>
                </a:lnTo>
                <a:lnTo>
                  <a:pt x="5269" y="4519"/>
                </a:lnTo>
                <a:lnTo>
                  <a:pt x="5263" y="4497"/>
                </a:lnTo>
                <a:lnTo>
                  <a:pt x="5254" y="4474"/>
                </a:lnTo>
                <a:lnTo>
                  <a:pt x="5248" y="4463"/>
                </a:lnTo>
                <a:lnTo>
                  <a:pt x="5243" y="4453"/>
                </a:lnTo>
                <a:lnTo>
                  <a:pt x="5235" y="4442"/>
                </a:lnTo>
                <a:lnTo>
                  <a:pt x="5228" y="4433"/>
                </a:lnTo>
                <a:lnTo>
                  <a:pt x="5220" y="4422"/>
                </a:lnTo>
                <a:lnTo>
                  <a:pt x="5215" y="4410"/>
                </a:lnTo>
                <a:lnTo>
                  <a:pt x="5210" y="4397"/>
                </a:lnTo>
                <a:lnTo>
                  <a:pt x="5207" y="4381"/>
                </a:lnTo>
                <a:lnTo>
                  <a:pt x="5202" y="4345"/>
                </a:lnTo>
                <a:lnTo>
                  <a:pt x="5197" y="4304"/>
                </a:lnTo>
                <a:lnTo>
                  <a:pt x="5193" y="4281"/>
                </a:lnTo>
                <a:lnTo>
                  <a:pt x="5189" y="4258"/>
                </a:lnTo>
                <a:lnTo>
                  <a:pt x="5184" y="4234"/>
                </a:lnTo>
                <a:lnTo>
                  <a:pt x="5176" y="4208"/>
                </a:lnTo>
                <a:lnTo>
                  <a:pt x="5169" y="4181"/>
                </a:lnTo>
                <a:lnTo>
                  <a:pt x="5157" y="4154"/>
                </a:lnTo>
                <a:lnTo>
                  <a:pt x="5144" y="4127"/>
                </a:lnTo>
                <a:lnTo>
                  <a:pt x="5128" y="4099"/>
                </a:lnTo>
                <a:lnTo>
                  <a:pt x="5096" y="4044"/>
                </a:lnTo>
                <a:lnTo>
                  <a:pt x="5081" y="4018"/>
                </a:lnTo>
                <a:lnTo>
                  <a:pt x="5069" y="3992"/>
                </a:lnTo>
                <a:lnTo>
                  <a:pt x="5057" y="3965"/>
                </a:lnTo>
                <a:lnTo>
                  <a:pt x="5047" y="3937"/>
                </a:lnTo>
                <a:lnTo>
                  <a:pt x="5040" y="3909"/>
                </a:lnTo>
                <a:lnTo>
                  <a:pt x="5034" y="3877"/>
                </a:lnTo>
                <a:lnTo>
                  <a:pt x="5031" y="3846"/>
                </a:lnTo>
                <a:lnTo>
                  <a:pt x="5029" y="3811"/>
                </a:lnTo>
                <a:lnTo>
                  <a:pt x="5031" y="3773"/>
                </a:lnTo>
                <a:lnTo>
                  <a:pt x="5035" y="3733"/>
                </a:lnTo>
                <a:lnTo>
                  <a:pt x="5041" y="3688"/>
                </a:lnTo>
                <a:lnTo>
                  <a:pt x="5051" y="3640"/>
                </a:lnTo>
                <a:lnTo>
                  <a:pt x="5063" y="3586"/>
                </a:lnTo>
                <a:lnTo>
                  <a:pt x="5079" y="3528"/>
                </a:lnTo>
                <a:lnTo>
                  <a:pt x="5097" y="3469"/>
                </a:lnTo>
                <a:lnTo>
                  <a:pt x="5114" y="3413"/>
                </a:lnTo>
                <a:lnTo>
                  <a:pt x="5131" y="3360"/>
                </a:lnTo>
                <a:lnTo>
                  <a:pt x="5149" y="3311"/>
                </a:lnTo>
                <a:lnTo>
                  <a:pt x="5182" y="3220"/>
                </a:lnTo>
                <a:lnTo>
                  <a:pt x="5212" y="3140"/>
                </a:lnTo>
                <a:lnTo>
                  <a:pt x="5225" y="3104"/>
                </a:lnTo>
                <a:lnTo>
                  <a:pt x="5236" y="3070"/>
                </a:lnTo>
                <a:lnTo>
                  <a:pt x="5246" y="3038"/>
                </a:lnTo>
                <a:lnTo>
                  <a:pt x="5254" y="3009"/>
                </a:lnTo>
                <a:lnTo>
                  <a:pt x="5259" y="2982"/>
                </a:lnTo>
                <a:lnTo>
                  <a:pt x="5262" y="2956"/>
                </a:lnTo>
                <a:lnTo>
                  <a:pt x="5263" y="2944"/>
                </a:lnTo>
                <a:lnTo>
                  <a:pt x="5263" y="2933"/>
                </a:lnTo>
                <a:lnTo>
                  <a:pt x="5262" y="2922"/>
                </a:lnTo>
                <a:lnTo>
                  <a:pt x="5261" y="2910"/>
                </a:lnTo>
                <a:lnTo>
                  <a:pt x="5259" y="2900"/>
                </a:lnTo>
                <a:lnTo>
                  <a:pt x="5258" y="2891"/>
                </a:lnTo>
                <a:lnTo>
                  <a:pt x="5258" y="2873"/>
                </a:lnTo>
                <a:lnTo>
                  <a:pt x="5262" y="2857"/>
                </a:lnTo>
                <a:lnTo>
                  <a:pt x="5266" y="2841"/>
                </a:lnTo>
                <a:lnTo>
                  <a:pt x="5273" y="2826"/>
                </a:lnTo>
                <a:lnTo>
                  <a:pt x="5280" y="2813"/>
                </a:lnTo>
                <a:lnTo>
                  <a:pt x="5296" y="2783"/>
                </a:lnTo>
                <a:lnTo>
                  <a:pt x="5304" y="2766"/>
                </a:lnTo>
                <a:lnTo>
                  <a:pt x="5312" y="2747"/>
                </a:lnTo>
                <a:lnTo>
                  <a:pt x="5318" y="2726"/>
                </a:lnTo>
                <a:lnTo>
                  <a:pt x="5323" y="2703"/>
                </a:lnTo>
                <a:lnTo>
                  <a:pt x="5327" y="2676"/>
                </a:lnTo>
                <a:lnTo>
                  <a:pt x="5327" y="2647"/>
                </a:lnTo>
                <a:lnTo>
                  <a:pt x="5327" y="2630"/>
                </a:lnTo>
                <a:lnTo>
                  <a:pt x="5326" y="2612"/>
                </a:lnTo>
                <a:lnTo>
                  <a:pt x="5323" y="2594"/>
                </a:lnTo>
                <a:lnTo>
                  <a:pt x="5320" y="2574"/>
                </a:lnTo>
                <a:lnTo>
                  <a:pt x="5305" y="2484"/>
                </a:lnTo>
                <a:lnTo>
                  <a:pt x="5299" y="2433"/>
                </a:lnTo>
                <a:lnTo>
                  <a:pt x="5291" y="2376"/>
                </a:lnTo>
                <a:lnTo>
                  <a:pt x="5284" y="2317"/>
                </a:lnTo>
                <a:lnTo>
                  <a:pt x="5278" y="2253"/>
                </a:lnTo>
                <a:lnTo>
                  <a:pt x="5273" y="2185"/>
                </a:lnTo>
                <a:lnTo>
                  <a:pt x="5268" y="2113"/>
                </a:lnTo>
                <a:lnTo>
                  <a:pt x="5265" y="2038"/>
                </a:lnTo>
                <a:lnTo>
                  <a:pt x="5263" y="1959"/>
                </a:lnTo>
                <a:lnTo>
                  <a:pt x="5262" y="1876"/>
                </a:lnTo>
                <a:lnTo>
                  <a:pt x="5263" y="1790"/>
                </a:lnTo>
                <a:lnTo>
                  <a:pt x="5266" y="1700"/>
                </a:lnTo>
                <a:lnTo>
                  <a:pt x="5272" y="1608"/>
                </a:lnTo>
                <a:lnTo>
                  <a:pt x="5280" y="1512"/>
                </a:lnTo>
                <a:lnTo>
                  <a:pt x="5290" y="1412"/>
                </a:lnTo>
                <a:lnTo>
                  <a:pt x="5318" y="1184"/>
                </a:lnTo>
                <a:lnTo>
                  <a:pt x="5350" y="935"/>
                </a:lnTo>
                <a:lnTo>
                  <a:pt x="5367" y="811"/>
                </a:lnTo>
                <a:lnTo>
                  <a:pt x="5385" y="688"/>
                </a:lnTo>
                <a:lnTo>
                  <a:pt x="5403" y="573"/>
                </a:lnTo>
                <a:lnTo>
                  <a:pt x="5420" y="466"/>
                </a:lnTo>
                <a:lnTo>
                  <a:pt x="5436" y="379"/>
                </a:lnTo>
                <a:lnTo>
                  <a:pt x="5449" y="304"/>
                </a:lnTo>
                <a:lnTo>
                  <a:pt x="5460" y="241"/>
                </a:lnTo>
                <a:lnTo>
                  <a:pt x="5464" y="216"/>
                </a:lnTo>
                <a:lnTo>
                  <a:pt x="5465" y="196"/>
                </a:lnTo>
                <a:lnTo>
                  <a:pt x="5466" y="179"/>
                </a:lnTo>
                <a:lnTo>
                  <a:pt x="5465" y="172"/>
                </a:lnTo>
                <a:lnTo>
                  <a:pt x="5464" y="168"/>
                </a:lnTo>
                <a:lnTo>
                  <a:pt x="5462" y="163"/>
                </a:lnTo>
                <a:lnTo>
                  <a:pt x="5460" y="161"/>
                </a:lnTo>
                <a:lnTo>
                  <a:pt x="5458" y="160"/>
                </a:lnTo>
                <a:lnTo>
                  <a:pt x="5455" y="160"/>
                </a:lnTo>
                <a:lnTo>
                  <a:pt x="5450" y="162"/>
                </a:lnTo>
                <a:lnTo>
                  <a:pt x="5446" y="164"/>
                </a:lnTo>
                <a:lnTo>
                  <a:pt x="5434" y="175"/>
                </a:lnTo>
                <a:lnTo>
                  <a:pt x="5420" y="191"/>
                </a:lnTo>
                <a:lnTo>
                  <a:pt x="5403" y="214"/>
                </a:lnTo>
                <a:lnTo>
                  <a:pt x="5391" y="232"/>
                </a:lnTo>
                <a:lnTo>
                  <a:pt x="5378" y="250"/>
                </a:lnTo>
                <a:lnTo>
                  <a:pt x="5355" y="288"/>
                </a:lnTo>
                <a:lnTo>
                  <a:pt x="5333" y="328"/>
                </a:lnTo>
                <a:lnTo>
                  <a:pt x="5313" y="372"/>
                </a:lnTo>
                <a:lnTo>
                  <a:pt x="5293" y="417"/>
                </a:lnTo>
                <a:lnTo>
                  <a:pt x="5275" y="463"/>
                </a:lnTo>
                <a:lnTo>
                  <a:pt x="5258" y="510"/>
                </a:lnTo>
                <a:lnTo>
                  <a:pt x="5243" y="559"/>
                </a:lnTo>
                <a:lnTo>
                  <a:pt x="5227" y="609"/>
                </a:lnTo>
                <a:lnTo>
                  <a:pt x="5213" y="658"/>
                </a:lnTo>
                <a:lnTo>
                  <a:pt x="5200" y="708"/>
                </a:lnTo>
                <a:lnTo>
                  <a:pt x="5188" y="758"/>
                </a:lnTo>
                <a:lnTo>
                  <a:pt x="5166" y="855"/>
                </a:lnTo>
                <a:lnTo>
                  <a:pt x="5147" y="949"/>
                </a:lnTo>
                <a:lnTo>
                  <a:pt x="5130" y="1035"/>
                </a:lnTo>
                <a:lnTo>
                  <a:pt x="5117" y="1112"/>
                </a:lnTo>
                <a:lnTo>
                  <a:pt x="5105" y="1180"/>
                </a:lnTo>
                <a:lnTo>
                  <a:pt x="5094" y="1231"/>
                </a:lnTo>
                <a:lnTo>
                  <a:pt x="5090" y="1251"/>
                </a:lnTo>
                <a:lnTo>
                  <a:pt x="5086" y="1268"/>
                </a:lnTo>
                <a:lnTo>
                  <a:pt x="5081" y="1279"/>
                </a:lnTo>
                <a:lnTo>
                  <a:pt x="5078" y="1286"/>
                </a:lnTo>
                <a:lnTo>
                  <a:pt x="5075" y="1287"/>
                </a:lnTo>
                <a:lnTo>
                  <a:pt x="5073" y="1287"/>
                </a:lnTo>
                <a:lnTo>
                  <a:pt x="5072" y="1286"/>
                </a:lnTo>
                <a:lnTo>
                  <a:pt x="5070" y="1283"/>
                </a:lnTo>
                <a:lnTo>
                  <a:pt x="5066" y="1273"/>
                </a:lnTo>
                <a:lnTo>
                  <a:pt x="5062" y="1257"/>
                </a:lnTo>
                <a:lnTo>
                  <a:pt x="5055" y="1219"/>
                </a:lnTo>
                <a:lnTo>
                  <a:pt x="5050" y="1182"/>
                </a:lnTo>
                <a:lnTo>
                  <a:pt x="5044" y="1146"/>
                </a:lnTo>
                <a:lnTo>
                  <a:pt x="5041" y="1110"/>
                </a:lnTo>
                <a:lnTo>
                  <a:pt x="5037" y="1075"/>
                </a:lnTo>
                <a:lnTo>
                  <a:pt x="5035" y="1041"/>
                </a:lnTo>
                <a:lnTo>
                  <a:pt x="5033" y="1006"/>
                </a:lnTo>
                <a:lnTo>
                  <a:pt x="5033" y="971"/>
                </a:lnTo>
                <a:lnTo>
                  <a:pt x="5033" y="936"/>
                </a:lnTo>
                <a:lnTo>
                  <a:pt x="5034" y="900"/>
                </a:lnTo>
                <a:lnTo>
                  <a:pt x="5037" y="827"/>
                </a:lnTo>
                <a:lnTo>
                  <a:pt x="5044" y="751"/>
                </a:lnTo>
                <a:lnTo>
                  <a:pt x="5053" y="669"/>
                </a:lnTo>
                <a:lnTo>
                  <a:pt x="5055" y="648"/>
                </a:lnTo>
                <a:lnTo>
                  <a:pt x="5059" y="625"/>
                </a:lnTo>
                <a:lnTo>
                  <a:pt x="5069" y="578"/>
                </a:lnTo>
                <a:lnTo>
                  <a:pt x="5080" y="528"/>
                </a:lnTo>
                <a:lnTo>
                  <a:pt x="5093" y="477"/>
                </a:lnTo>
                <a:lnTo>
                  <a:pt x="5123" y="375"/>
                </a:lnTo>
                <a:lnTo>
                  <a:pt x="5149" y="282"/>
                </a:lnTo>
                <a:lnTo>
                  <a:pt x="5160" y="241"/>
                </a:lnTo>
                <a:lnTo>
                  <a:pt x="5169" y="205"/>
                </a:lnTo>
                <a:lnTo>
                  <a:pt x="5174" y="175"/>
                </a:lnTo>
                <a:lnTo>
                  <a:pt x="5175" y="162"/>
                </a:lnTo>
                <a:lnTo>
                  <a:pt x="5176" y="152"/>
                </a:lnTo>
                <a:lnTo>
                  <a:pt x="5175" y="144"/>
                </a:lnTo>
                <a:lnTo>
                  <a:pt x="5173" y="138"/>
                </a:lnTo>
                <a:lnTo>
                  <a:pt x="5170" y="134"/>
                </a:lnTo>
                <a:lnTo>
                  <a:pt x="5167" y="133"/>
                </a:lnTo>
                <a:lnTo>
                  <a:pt x="5165" y="133"/>
                </a:lnTo>
                <a:lnTo>
                  <a:pt x="5160" y="134"/>
                </a:lnTo>
                <a:lnTo>
                  <a:pt x="5152" y="138"/>
                </a:lnTo>
                <a:lnTo>
                  <a:pt x="5143" y="145"/>
                </a:lnTo>
                <a:lnTo>
                  <a:pt x="5131" y="154"/>
                </a:lnTo>
                <a:lnTo>
                  <a:pt x="5092" y="194"/>
                </a:lnTo>
                <a:lnTo>
                  <a:pt x="5068" y="221"/>
                </a:lnTo>
                <a:lnTo>
                  <a:pt x="5060" y="228"/>
                </a:lnTo>
                <a:lnTo>
                  <a:pt x="5054" y="233"/>
                </a:lnTo>
                <a:lnTo>
                  <a:pt x="5052" y="233"/>
                </a:lnTo>
                <a:lnTo>
                  <a:pt x="5051" y="233"/>
                </a:lnTo>
                <a:lnTo>
                  <a:pt x="5050" y="232"/>
                </a:lnTo>
                <a:lnTo>
                  <a:pt x="5048" y="231"/>
                </a:lnTo>
                <a:lnTo>
                  <a:pt x="5048" y="224"/>
                </a:lnTo>
                <a:lnTo>
                  <a:pt x="5048" y="213"/>
                </a:lnTo>
                <a:lnTo>
                  <a:pt x="5052" y="180"/>
                </a:lnTo>
                <a:lnTo>
                  <a:pt x="5053" y="158"/>
                </a:lnTo>
                <a:lnTo>
                  <a:pt x="5054" y="131"/>
                </a:lnTo>
                <a:lnTo>
                  <a:pt x="5054" y="101"/>
                </a:lnTo>
                <a:lnTo>
                  <a:pt x="5053" y="66"/>
                </a:lnTo>
                <a:lnTo>
                  <a:pt x="5051" y="49"/>
                </a:lnTo>
                <a:lnTo>
                  <a:pt x="5050" y="34"/>
                </a:lnTo>
                <a:lnTo>
                  <a:pt x="5047" y="22"/>
                </a:lnTo>
                <a:lnTo>
                  <a:pt x="5044" y="13"/>
                </a:lnTo>
                <a:lnTo>
                  <a:pt x="5041" y="5"/>
                </a:lnTo>
                <a:lnTo>
                  <a:pt x="5036" y="2"/>
                </a:lnTo>
                <a:lnTo>
                  <a:pt x="5032" y="0"/>
                </a:lnTo>
                <a:lnTo>
                  <a:pt x="5027" y="0"/>
                </a:lnTo>
                <a:lnTo>
                  <a:pt x="5022" y="3"/>
                </a:lnTo>
                <a:lnTo>
                  <a:pt x="5016" y="7"/>
                </a:lnTo>
                <a:lnTo>
                  <a:pt x="5010" y="15"/>
                </a:lnTo>
                <a:lnTo>
                  <a:pt x="5005" y="24"/>
                </a:lnTo>
                <a:lnTo>
                  <a:pt x="4998" y="37"/>
                </a:lnTo>
                <a:lnTo>
                  <a:pt x="4991" y="50"/>
                </a:lnTo>
                <a:lnTo>
                  <a:pt x="4978" y="84"/>
                </a:lnTo>
                <a:lnTo>
                  <a:pt x="4964" y="125"/>
                </a:lnTo>
                <a:lnTo>
                  <a:pt x="4950" y="173"/>
                </a:lnTo>
                <a:lnTo>
                  <a:pt x="4936" y="230"/>
                </a:lnTo>
                <a:lnTo>
                  <a:pt x="4923" y="292"/>
                </a:lnTo>
                <a:lnTo>
                  <a:pt x="4911" y="362"/>
                </a:lnTo>
                <a:lnTo>
                  <a:pt x="4899" y="437"/>
                </a:lnTo>
                <a:lnTo>
                  <a:pt x="4889" y="518"/>
                </a:lnTo>
                <a:lnTo>
                  <a:pt x="4881" y="604"/>
                </a:lnTo>
                <a:lnTo>
                  <a:pt x="4866" y="786"/>
                </a:lnTo>
                <a:lnTo>
                  <a:pt x="4849" y="971"/>
                </a:lnTo>
                <a:lnTo>
                  <a:pt x="4840" y="1061"/>
                </a:lnTo>
                <a:lnTo>
                  <a:pt x="4831" y="1146"/>
                </a:lnTo>
                <a:lnTo>
                  <a:pt x="4821" y="1226"/>
                </a:lnTo>
                <a:lnTo>
                  <a:pt x="4811" y="1297"/>
                </a:lnTo>
                <a:lnTo>
                  <a:pt x="4801" y="1360"/>
                </a:lnTo>
                <a:lnTo>
                  <a:pt x="4795" y="1387"/>
                </a:lnTo>
                <a:lnTo>
                  <a:pt x="4789" y="1412"/>
                </a:lnTo>
                <a:lnTo>
                  <a:pt x="4784" y="1433"/>
                </a:lnTo>
                <a:lnTo>
                  <a:pt x="4778" y="1452"/>
                </a:lnTo>
                <a:lnTo>
                  <a:pt x="4773" y="1467"/>
                </a:lnTo>
                <a:lnTo>
                  <a:pt x="4767" y="1478"/>
                </a:lnTo>
                <a:lnTo>
                  <a:pt x="4760" y="1485"/>
                </a:lnTo>
                <a:lnTo>
                  <a:pt x="4758" y="1487"/>
                </a:lnTo>
                <a:lnTo>
                  <a:pt x="4755" y="1488"/>
                </a:lnTo>
                <a:lnTo>
                  <a:pt x="4751" y="1488"/>
                </a:lnTo>
                <a:lnTo>
                  <a:pt x="4749" y="1487"/>
                </a:lnTo>
                <a:lnTo>
                  <a:pt x="4746" y="1485"/>
                </a:lnTo>
                <a:lnTo>
                  <a:pt x="4742" y="1481"/>
                </a:lnTo>
                <a:lnTo>
                  <a:pt x="4735" y="1470"/>
                </a:lnTo>
                <a:lnTo>
                  <a:pt x="4729" y="1456"/>
                </a:lnTo>
                <a:lnTo>
                  <a:pt x="4722" y="1434"/>
                </a:lnTo>
                <a:lnTo>
                  <a:pt x="4715" y="1408"/>
                </a:lnTo>
                <a:lnTo>
                  <a:pt x="4709" y="1378"/>
                </a:lnTo>
                <a:lnTo>
                  <a:pt x="4702" y="1345"/>
                </a:lnTo>
                <a:lnTo>
                  <a:pt x="4688" y="1268"/>
                </a:lnTo>
                <a:lnTo>
                  <a:pt x="4674" y="1182"/>
                </a:lnTo>
                <a:lnTo>
                  <a:pt x="4659" y="1088"/>
                </a:lnTo>
                <a:lnTo>
                  <a:pt x="4631" y="894"/>
                </a:lnTo>
                <a:lnTo>
                  <a:pt x="4615" y="797"/>
                </a:lnTo>
                <a:lnTo>
                  <a:pt x="4601" y="706"/>
                </a:lnTo>
                <a:lnTo>
                  <a:pt x="4586" y="623"/>
                </a:lnTo>
                <a:lnTo>
                  <a:pt x="4578" y="585"/>
                </a:lnTo>
                <a:lnTo>
                  <a:pt x="4571" y="550"/>
                </a:lnTo>
                <a:lnTo>
                  <a:pt x="4563" y="520"/>
                </a:lnTo>
                <a:lnTo>
                  <a:pt x="4556" y="492"/>
                </a:lnTo>
                <a:lnTo>
                  <a:pt x="4548" y="470"/>
                </a:lnTo>
                <a:lnTo>
                  <a:pt x="4540" y="450"/>
                </a:lnTo>
                <a:lnTo>
                  <a:pt x="4532" y="437"/>
                </a:lnTo>
                <a:lnTo>
                  <a:pt x="4529" y="431"/>
                </a:lnTo>
                <a:lnTo>
                  <a:pt x="4525" y="428"/>
                </a:lnTo>
                <a:lnTo>
                  <a:pt x="4521" y="426"/>
                </a:lnTo>
                <a:lnTo>
                  <a:pt x="4517" y="425"/>
                </a:lnTo>
                <a:lnTo>
                  <a:pt x="4513" y="426"/>
                </a:lnTo>
                <a:lnTo>
                  <a:pt x="4509" y="428"/>
                </a:lnTo>
                <a:lnTo>
                  <a:pt x="4506" y="433"/>
                </a:lnTo>
                <a:lnTo>
                  <a:pt x="4501" y="438"/>
                </a:lnTo>
                <a:lnTo>
                  <a:pt x="4498" y="445"/>
                </a:lnTo>
                <a:lnTo>
                  <a:pt x="4493" y="454"/>
                </a:lnTo>
                <a:lnTo>
                  <a:pt x="4485" y="477"/>
                </a:lnTo>
                <a:lnTo>
                  <a:pt x="4477" y="508"/>
                </a:lnTo>
                <a:lnTo>
                  <a:pt x="4428" y="720"/>
                </a:lnTo>
                <a:lnTo>
                  <a:pt x="4426" y="714"/>
                </a:lnTo>
                <a:lnTo>
                  <a:pt x="4420" y="703"/>
                </a:lnTo>
                <a:lnTo>
                  <a:pt x="4416" y="696"/>
                </a:lnTo>
                <a:lnTo>
                  <a:pt x="4411" y="691"/>
                </a:lnTo>
                <a:lnTo>
                  <a:pt x="4406" y="685"/>
                </a:lnTo>
                <a:lnTo>
                  <a:pt x="4400" y="682"/>
                </a:lnTo>
                <a:lnTo>
                  <a:pt x="4398" y="682"/>
                </a:lnTo>
                <a:lnTo>
                  <a:pt x="4394" y="682"/>
                </a:lnTo>
                <a:lnTo>
                  <a:pt x="4392" y="682"/>
                </a:lnTo>
                <a:lnTo>
                  <a:pt x="4389" y="684"/>
                </a:lnTo>
                <a:lnTo>
                  <a:pt x="4387" y="686"/>
                </a:lnTo>
                <a:lnTo>
                  <a:pt x="4383" y="689"/>
                </a:lnTo>
                <a:lnTo>
                  <a:pt x="4379" y="700"/>
                </a:lnTo>
                <a:lnTo>
                  <a:pt x="4373" y="715"/>
                </a:lnTo>
                <a:lnTo>
                  <a:pt x="4369" y="737"/>
                </a:lnTo>
                <a:lnTo>
                  <a:pt x="4365" y="763"/>
                </a:lnTo>
                <a:lnTo>
                  <a:pt x="4362" y="798"/>
                </a:lnTo>
                <a:lnTo>
                  <a:pt x="4354" y="928"/>
                </a:lnTo>
                <a:lnTo>
                  <a:pt x="4351" y="974"/>
                </a:lnTo>
                <a:lnTo>
                  <a:pt x="4347" y="992"/>
                </a:lnTo>
                <a:lnTo>
                  <a:pt x="4345" y="1006"/>
                </a:lnTo>
                <a:lnTo>
                  <a:pt x="4341" y="1017"/>
                </a:lnTo>
                <a:lnTo>
                  <a:pt x="4337" y="1025"/>
                </a:lnTo>
                <a:lnTo>
                  <a:pt x="4334" y="1027"/>
                </a:lnTo>
                <a:lnTo>
                  <a:pt x="4332" y="1028"/>
                </a:lnTo>
                <a:lnTo>
                  <a:pt x="4329" y="1028"/>
                </a:lnTo>
                <a:lnTo>
                  <a:pt x="4326" y="1028"/>
                </a:lnTo>
                <a:lnTo>
                  <a:pt x="4323" y="1026"/>
                </a:lnTo>
                <a:lnTo>
                  <a:pt x="4318" y="1024"/>
                </a:lnTo>
                <a:lnTo>
                  <a:pt x="4310" y="1016"/>
                </a:lnTo>
                <a:lnTo>
                  <a:pt x="4300" y="1004"/>
                </a:lnTo>
                <a:lnTo>
                  <a:pt x="4290" y="987"/>
                </a:lnTo>
                <a:lnTo>
                  <a:pt x="4283" y="978"/>
                </a:lnTo>
                <a:lnTo>
                  <a:pt x="4279" y="972"/>
                </a:lnTo>
                <a:lnTo>
                  <a:pt x="4273" y="966"/>
                </a:lnTo>
                <a:lnTo>
                  <a:pt x="4268" y="963"/>
                </a:lnTo>
                <a:lnTo>
                  <a:pt x="4263" y="962"/>
                </a:lnTo>
                <a:lnTo>
                  <a:pt x="4259" y="962"/>
                </a:lnTo>
                <a:lnTo>
                  <a:pt x="4254" y="963"/>
                </a:lnTo>
                <a:lnTo>
                  <a:pt x="4250" y="966"/>
                </a:lnTo>
                <a:lnTo>
                  <a:pt x="4245" y="971"/>
                </a:lnTo>
                <a:lnTo>
                  <a:pt x="4242" y="975"/>
                </a:lnTo>
                <a:lnTo>
                  <a:pt x="4239" y="982"/>
                </a:lnTo>
                <a:lnTo>
                  <a:pt x="4235" y="990"/>
                </a:lnTo>
                <a:lnTo>
                  <a:pt x="4228" y="1009"/>
                </a:lnTo>
                <a:lnTo>
                  <a:pt x="4224" y="1033"/>
                </a:lnTo>
                <a:lnTo>
                  <a:pt x="4219" y="1058"/>
                </a:lnTo>
                <a:lnTo>
                  <a:pt x="4216" y="1088"/>
                </a:lnTo>
                <a:lnTo>
                  <a:pt x="4214" y="1119"/>
                </a:lnTo>
                <a:lnTo>
                  <a:pt x="4213" y="1153"/>
                </a:lnTo>
                <a:lnTo>
                  <a:pt x="4213" y="1186"/>
                </a:lnTo>
                <a:lnTo>
                  <a:pt x="4213" y="1222"/>
                </a:lnTo>
                <a:lnTo>
                  <a:pt x="4215" y="1258"/>
                </a:lnTo>
                <a:lnTo>
                  <a:pt x="4217" y="1294"/>
                </a:lnTo>
                <a:lnTo>
                  <a:pt x="4230" y="1428"/>
                </a:lnTo>
                <a:lnTo>
                  <a:pt x="4233" y="1484"/>
                </a:lnTo>
                <a:lnTo>
                  <a:pt x="4234" y="1506"/>
                </a:lnTo>
                <a:lnTo>
                  <a:pt x="4234" y="1526"/>
                </a:lnTo>
                <a:lnTo>
                  <a:pt x="4234" y="1542"/>
                </a:lnTo>
                <a:lnTo>
                  <a:pt x="4232" y="1552"/>
                </a:lnTo>
                <a:lnTo>
                  <a:pt x="4231" y="1555"/>
                </a:lnTo>
                <a:lnTo>
                  <a:pt x="4228" y="1558"/>
                </a:lnTo>
                <a:lnTo>
                  <a:pt x="4226" y="1559"/>
                </a:lnTo>
                <a:lnTo>
                  <a:pt x="4224" y="1558"/>
                </a:lnTo>
                <a:lnTo>
                  <a:pt x="4221" y="1555"/>
                </a:lnTo>
                <a:lnTo>
                  <a:pt x="4217" y="1552"/>
                </a:lnTo>
                <a:lnTo>
                  <a:pt x="4209" y="1539"/>
                </a:lnTo>
                <a:lnTo>
                  <a:pt x="4199" y="1519"/>
                </a:lnTo>
                <a:lnTo>
                  <a:pt x="4188" y="1491"/>
                </a:lnTo>
                <a:lnTo>
                  <a:pt x="4185" y="1482"/>
                </a:lnTo>
                <a:lnTo>
                  <a:pt x="4181" y="1472"/>
                </a:lnTo>
                <a:lnTo>
                  <a:pt x="4177" y="1447"/>
                </a:lnTo>
                <a:lnTo>
                  <a:pt x="4172" y="1415"/>
                </a:lnTo>
                <a:lnTo>
                  <a:pt x="4170" y="1378"/>
                </a:lnTo>
                <a:lnTo>
                  <a:pt x="4167" y="1337"/>
                </a:lnTo>
                <a:lnTo>
                  <a:pt x="4166" y="1292"/>
                </a:lnTo>
                <a:lnTo>
                  <a:pt x="4164" y="1189"/>
                </a:lnTo>
                <a:lnTo>
                  <a:pt x="4164" y="1076"/>
                </a:lnTo>
                <a:lnTo>
                  <a:pt x="4166" y="958"/>
                </a:lnTo>
                <a:lnTo>
                  <a:pt x="4167" y="836"/>
                </a:lnTo>
                <a:lnTo>
                  <a:pt x="4167" y="716"/>
                </a:lnTo>
                <a:lnTo>
                  <a:pt x="4167" y="604"/>
                </a:lnTo>
                <a:lnTo>
                  <a:pt x="4166" y="551"/>
                </a:lnTo>
                <a:lnTo>
                  <a:pt x="4164" y="502"/>
                </a:lnTo>
                <a:lnTo>
                  <a:pt x="4162" y="457"/>
                </a:lnTo>
                <a:lnTo>
                  <a:pt x="4159" y="416"/>
                </a:lnTo>
                <a:lnTo>
                  <a:pt x="4156" y="379"/>
                </a:lnTo>
                <a:lnTo>
                  <a:pt x="4151" y="348"/>
                </a:lnTo>
                <a:lnTo>
                  <a:pt x="4145" y="323"/>
                </a:lnTo>
                <a:lnTo>
                  <a:pt x="4142" y="313"/>
                </a:lnTo>
                <a:lnTo>
                  <a:pt x="4139" y="304"/>
                </a:lnTo>
                <a:lnTo>
                  <a:pt x="4134" y="297"/>
                </a:lnTo>
                <a:lnTo>
                  <a:pt x="4130" y="292"/>
                </a:lnTo>
                <a:lnTo>
                  <a:pt x="4125" y="289"/>
                </a:lnTo>
                <a:lnTo>
                  <a:pt x="4121" y="288"/>
                </a:lnTo>
                <a:lnTo>
                  <a:pt x="4115" y="289"/>
                </a:lnTo>
                <a:lnTo>
                  <a:pt x="4110" y="291"/>
                </a:lnTo>
                <a:lnTo>
                  <a:pt x="4104" y="297"/>
                </a:lnTo>
                <a:lnTo>
                  <a:pt x="4098" y="304"/>
                </a:lnTo>
                <a:lnTo>
                  <a:pt x="4092" y="314"/>
                </a:lnTo>
                <a:lnTo>
                  <a:pt x="4084" y="325"/>
                </a:lnTo>
                <a:lnTo>
                  <a:pt x="4077" y="339"/>
                </a:lnTo>
                <a:lnTo>
                  <a:pt x="4069" y="356"/>
                </a:lnTo>
                <a:lnTo>
                  <a:pt x="4055" y="389"/>
                </a:lnTo>
                <a:lnTo>
                  <a:pt x="4041" y="424"/>
                </a:lnTo>
                <a:lnTo>
                  <a:pt x="4028" y="457"/>
                </a:lnTo>
                <a:lnTo>
                  <a:pt x="4016" y="492"/>
                </a:lnTo>
                <a:lnTo>
                  <a:pt x="3995" y="558"/>
                </a:lnTo>
                <a:lnTo>
                  <a:pt x="3978" y="620"/>
                </a:lnTo>
                <a:lnTo>
                  <a:pt x="3965" y="673"/>
                </a:lnTo>
                <a:lnTo>
                  <a:pt x="3955" y="715"/>
                </a:lnTo>
                <a:lnTo>
                  <a:pt x="3947" y="752"/>
                </a:lnTo>
                <a:lnTo>
                  <a:pt x="3943" y="740"/>
                </a:lnTo>
                <a:lnTo>
                  <a:pt x="3940" y="726"/>
                </a:lnTo>
                <a:lnTo>
                  <a:pt x="3935" y="711"/>
                </a:lnTo>
                <a:lnTo>
                  <a:pt x="3929" y="694"/>
                </a:lnTo>
                <a:lnTo>
                  <a:pt x="3921" y="677"/>
                </a:lnTo>
                <a:lnTo>
                  <a:pt x="3912" y="663"/>
                </a:lnTo>
                <a:lnTo>
                  <a:pt x="3908" y="656"/>
                </a:lnTo>
                <a:lnTo>
                  <a:pt x="3902" y="651"/>
                </a:lnTo>
                <a:lnTo>
                  <a:pt x="3896" y="647"/>
                </a:lnTo>
                <a:lnTo>
                  <a:pt x="3891" y="645"/>
                </a:lnTo>
                <a:lnTo>
                  <a:pt x="3885" y="643"/>
                </a:lnTo>
                <a:lnTo>
                  <a:pt x="3878" y="645"/>
                </a:lnTo>
                <a:lnTo>
                  <a:pt x="3872" y="647"/>
                </a:lnTo>
                <a:lnTo>
                  <a:pt x="3865" y="651"/>
                </a:lnTo>
                <a:lnTo>
                  <a:pt x="3858" y="659"/>
                </a:lnTo>
                <a:lnTo>
                  <a:pt x="3850" y="669"/>
                </a:lnTo>
                <a:lnTo>
                  <a:pt x="3844" y="682"/>
                </a:lnTo>
                <a:lnTo>
                  <a:pt x="3836" y="697"/>
                </a:lnTo>
                <a:lnTo>
                  <a:pt x="3828" y="715"/>
                </a:lnTo>
                <a:lnTo>
                  <a:pt x="3819" y="737"/>
                </a:lnTo>
                <a:lnTo>
                  <a:pt x="3811" y="762"/>
                </a:lnTo>
                <a:lnTo>
                  <a:pt x="3802" y="791"/>
                </a:lnTo>
                <a:lnTo>
                  <a:pt x="3793" y="824"/>
                </a:lnTo>
                <a:lnTo>
                  <a:pt x="3784" y="861"/>
                </a:lnTo>
                <a:lnTo>
                  <a:pt x="3775" y="904"/>
                </a:lnTo>
                <a:lnTo>
                  <a:pt x="3767" y="949"/>
                </a:lnTo>
                <a:lnTo>
                  <a:pt x="3760" y="996"/>
                </a:lnTo>
                <a:lnTo>
                  <a:pt x="3753" y="1045"/>
                </a:lnTo>
                <a:lnTo>
                  <a:pt x="3747" y="1097"/>
                </a:lnTo>
                <a:lnTo>
                  <a:pt x="3742" y="1148"/>
                </a:lnTo>
                <a:lnTo>
                  <a:pt x="3734" y="1255"/>
                </a:lnTo>
                <a:lnTo>
                  <a:pt x="3727" y="1364"/>
                </a:lnTo>
                <a:lnTo>
                  <a:pt x="3723" y="1471"/>
                </a:lnTo>
                <a:lnTo>
                  <a:pt x="3718" y="1574"/>
                </a:lnTo>
                <a:lnTo>
                  <a:pt x="3716" y="1672"/>
                </a:lnTo>
                <a:lnTo>
                  <a:pt x="3711" y="1839"/>
                </a:lnTo>
                <a:lnTo>
                  <a:pt x="3709" y="1903"/>
                </a:lnTo>
                <a:lnTo>
                  <a:pt x="3707" y="1951"/>
                </a:lnTo>
                <a:lnTo>
                  <a:pt x="3705" y="1969"/>
                </a:lnTo>
                <a:lnTo>
                  <a:pt x="3702" y="1982"/>
                </a:lnTo>
                <a:lnTo>
                  <a:pt x="3700" y="1988"/>
                </a:lnTo>
                <a:lnTo>
                  <a:pt x="3698" y="1989"/>
                </a:lnTo>
                <a:lnTo>
                  <a:pt x="3697" y="1989"/>
                </a:lnTo>
                <a:lnTo>
                  <a:pt x="3694" y="1988"/>
                </a:lnTo>
                <a:lnTo>
                  <a:pt x="3693" y="1986"/>
                </a:lnTo>
                <a:lnTo>
                  <a:pt x="3689" y="1975"/>
                </a:lnTo>
                <a:lnTo>
                  <a:pt x="3684" y="1958"/>
                </a:lnTo>
                <a:lnTo>
                  <a:pt x="3679" y="1933"/>
                </a:lnTo>
                <a:lnTo>
                  <a:pt x="3668" y="1871"/>
                </a:lnTo>
                <a:lnTo>
                  <a:pt x="3653" y="1792"/>
                </a:lnTo>
                <a:lnTo>
                  <a:pt x="3622" y="1605"/>
                </a:lnTo>
                <a:lnTo>
                  <a:pt x="3587" y="1398"/>
                </a:lnTo>
                <a:lnTo>
                  <a:pt x="3568" y="1294"/>
                </a:lnTo>
                <a:lnTo>
                  <a:pt x="3550" y="1195"/>
                </a:lnTo>
                <a:lnTo>
                  <a:pt x="3531" y="1104"/>
                </a:lnTo>
                <a:lnTo>
                  <a:pt x="3513" y="1024"/>
                </a:lnTo>
                <a:lnTo>
                  <a:pt x="3503" y="989"/>
                </a:lnTo>
                <a:lnTo>
                  <a:pt x="3495" y="958"/>
                </a:lnTo>
                <a:lnTo>
                  <a:pt x="3486" y="931"/>
                </a:lnTo>
                <a:lnTo>
                  <a:pt x="3477" y="908"/>
                </a:lnTo>
                <a:lnTo>
                  <a:pt x="3469" y="891"/>
                </a:lnTo>
                <a:lnTo>
                  <a:pt x="3466" y="885"/>
                </a:lnTo>
                <a:lnTo>
                  <a:pt x="3461" y="880"/>
                </a:lnTo>
                <a:lnTo>
                  <a:pt x="3458" y="876"/>
                </a:lnTo>
                <a:lnTo>
                  <a:pt x="3453" y="873"/>
                </a:lnTo>
                <a:lnTo>
                  <a:pt x="3450" y="873"/>
                </a:lnTo>
                <a:lnTo>
                  <a:pt x="3447" y="875"/>
                </a:lnTo>
                <a:lnTo>
                  <a:pt x="3443" y="877"/>
                </a:lnTo>
                <a:lnTo>
                  <a:pt x="3440" y="881"/>
                </a:lnTo>
                <a:lnTo>
                  <a:pt x="3436" y="888"/>
                </a:lnTo>
                <a:lnTo>
                  <a:pt x="3433" y="896"/>
                </a:lnTo>
                <a:lnTo>
                  <a:pt x="3427" y="917"/>
                </a:lnTo>
                <a:lnTo>
                  <a:pt x="3422" y="947"/>
                </a:lnTo>
                <a:lnTo>
                  <a:pt x="3412" y="1014"/>
                </a:lnTo>
                <a:lnTo>
                  <a:pt x="3404" y="1074"/>
                </a:lnTo>
                <a:lnTo>
                  <a:pt x="3399" y="1126"/>
                </a:lnTo>
                <a:lnTo>
                  <a:pt x="3395" y="1170"/>
                </a:lnTo>
                <a:lnTo>
                  <a:pt x="3393" y="1230"/>
                </a:lnTo>
                <a:lnTo>
                  <a:pt x="3392" y="1250"/>
                </a:lnTo>
                <a:lnTo>
                  <a:pt x="3386" y="1238"/>
                </a:lnTo>
                <a:lnTo>
                  <a:pt x="3372" y="1207"/>
                </a:lnTo>
                <a:lnTo>
                  <a:pt x="3364" y="1189"/>
                </a:lnTo>
                <a:lnTo>
                  <a:pt x="3352" y="1171"/>
                </a:lnTo>
                <a:lnTo>
                  <a:pt x="3342" y="1154"/>
                </a:lnTo>
                <a:lnTo>
                  <a:pt x="3335" y="1147"/>
                </a:lnTo>
                <a:lnTo>
                  <a:pt x="3330" y="1140"/>
                </a:lnTo>
                <a:lnTo>
                  <a:pt x="3324" y="1136"/>
                </a:lnTo>
                <a:lnTo>
                  <a:pt x="3319" y="1132"/>
                </a:lnTo>
                <a:lnTo>
                  <a:pt x="3313" y="1130"/>
                </a:lnTo>
                <a:lnTo>
                  <a:pt x="3307" y="1130"/>
                </a:lnTo>
                <a:lnTo>
                  <a:pt x="3302" y="1132"/>
                </a:lnTo>
                <a:lnTo>
                  <a:pt x="3296" y="1137"/>
                </a:lnTo>
                <a:lnTo>
                  <a:pt x="3292" y="1143"/>
                </a:lnTo>
                <a:lnTo>
                  <a:pt x="3287" y="1152"/>
                </a:lnTo>
                <a:lnTo>
                  <a:pt x="3283" y="1164"/>
                </a:lnTo>
                <a:lnTo>
                  <a:pt x="3279" y="1178"/>
                </a:lnTo>
                <a:lnTo>
                  <a:pt x="3276" y="1196"/>
                </a:lnTo>
                <a:lnTo>
                  <a:pt x="3273" y="1218"/>
                </a:lnTo>
                <a:lnTo>
                  <a:pt x="3270" y="1242"/>
                </a:lnTo>
                <a:lnTo>
                  <a:pt x="3268" y="1270"/>
                </a:lnTo>
                <a:lnTo>
                  <a:pt x="3267" y="1303"/>
                </a:lnTo>
                <a:lnTo>
                  <a:pt x="3266" y="1340"/>
                </a:lnTo>
                <a:lnTo>
                  <a:pt x="3267" y="1380"/>
                </a:lnTo>
                <a:lnTo>
                  <a:pt x="3269" y="1423"/>
                </a:lnTo>
                <a:lnTo>
                  <a:pt x="3274" y="1466"/>
                </a:lnTo>
                <a:lnTo>
                  <a:pt x="3278" y="1506"/>
                </a:lnTo>
                <a:lnTo>
                  <a:pt x="3286" y="1569"/>
                </a:lnTo>
                <a:lnTo>
                  <a:pt x="3289" y="1594"/>
                </a:lnTo>
                <a:lnTo>
                  <a:pt x="3283" y="1585"/>
                </a:lnTo>
                <a:lnTo>
                  <a:pt x="3265" y="1564"/>
                </a:lnTo>
                <a:lnTo>
                  <a:pt x="3254" y="1552"/>
                </a:lnTo>
                <a:lnTo>
                  <a:pt x="3241" y="1540"/>
                </a:lnTo>
                <a:lnTo>
                  <a:pt x="3228" y="1528"/>
                </a:lnTo>
                <a:lnTo>
                  <a:pt x="3214" y="1519"/>
                </a:lnTo>
                <a:lnTo>
                  <a:pt x="3208" y="1516"/>
                </a:lnTo>
                <a:lnTo>
                  <a:pt x="3201" y="1514"/>
                </a:lnTo>
                <a:lnTo>
                  <a:pt x="3194" y="1513"/>
                </a:lnTo>
                <a:lnTo>
                  <a:pt x="3189" y="1512"/>
                </a:lnTo>
                <a:lnTo>
                  <a:pt x="3183" y="1513"/>
                </a:lnTo>
                <a:lnTo>
                  <a:pt x="3177" y="1515"/>
                </a:lnTo>
                <a:lnTo>
                  <a:pt x="3173" y="1519"/>
                </a:lnTo>
                <a:lnTo>
                  <a:pt x="3168" y="1525"/>
                </a:lnTo>
                <a:lnTo>
                  <a:pt x="3165" y="1532"/>
                </a:lnTo>
                <a:lnTo>
                  <a:pt x="3162" y="1541"/>
                </a:lnTo>
                <a:lnTo>
                  <a:pt x="3159" y="1552"/>
                </a:lnTo>
                <a:lnTo>
                  <a:pt x="3158" y="1565"/>
                </a:lnTo>
                <a:lnTo>
                  <a:pt x="3157" y="1581"/>
                </a:lnTo>
                <a:lnTo>
                  <a:pt x="3157" y="1599"/>
                </a:lnTo>
                <a:lnTo>
                  <a:pt x="3158" y="1620"/>
                </a:lnTo>
                <a:lnTo>
                  <a:pt x="3160" y="1643"/>
                </a:lnTo>
                <a:lnTo>
                  <a:pt x="3166" y="1686"/>
                </a:lnTo>
                <a:lnTo>
                  <a:pt x="3171" y="1721"/>
                </a:lnTo>
                <a:lnTo>
                  <a:pt x="3181" y="1777"/>
                </a:lnTo>
                <a:lnTo>
                  <a:pt x="3187" y="1810"/>
                </a:lnTo>
                <a:lnTo>
                  <a:pt x="3191" y="1821"/>
                </a:lnTo>
                <a:lnTo>
                  <a:pt x="3182" y="1806"/>
                </a:lnTo>
                <a:lnTo>
                  <a:pt x="3171" y="1788"/>
                </a:lnTo>
                <a:lnTo>
                  <a:pt x="3158" y="1767"/>
                </a:lnTo>
                <a:lnTo>
                  <a:pt x="3143" y="1745"/>
                </a:lnTo>
                <a:lnTo>
                  <a:pt x="3126" y="1723"/>
                </a:lnTo>
                <a:lnTo>
                  <a:pt x="3108" y="1702"/>
                </a:lnTo>
                <a:lnTo>
                  <a:pt x="3099" y="1693"/>
                </a:lnTo>
                <a:lnTo>
                  <a:pt x="3090" y="1687"/>
                </a:lnTo>
                <a:lnTo>
                  <a:pt x="3081" y="1681"/>
                </a:lnTo>
                <a:lnTo>
                  <a:pt x="3072" y="1678"/>
                </a:lnTo>
                <a:lnTo>
                  <a:pt x="3064" y="1675"/>
                </a:lnTo>
                <a:lnTo>
                  <a:pt x="3056" y="1677"/>
                </a:lnTo>
                <a:lnTo>
                  <a:pt x="3052" y="1678"/>
                </a:lnTo>
                <a:lnTo>
                  <a:pt x="3048" y="1679"/>
                </a:lnTo>
                <a:lnTo>
                  <a:pt x="3042" y="1686"/>
                </a:lnTo>
                <a:lnTo>
                  <a:pt x="3036" y="1693"/>
                </a:lnTo>
                <a:lnTo>
                  <a:pt x="3030" y="1706"/>
                </a:lnTo>
                <a:lnTo>
                  <a:pt x="3026" y="1721"/>
                </a:lnTo>
                <a:lnTo>
                  <a:pt x="3022" y="1742"/>
                </a:lnTo>
                <a:lnTo>
                  <a:pt x="3020" y="1764"/>
                </a:lnTo>
                <a:lnTo>
                  <a:pt x="3018" y="1792"/>
                </a:lnTo>
                <a:lnTo>
                  <a:pt x="3018" y="1825"/>
                </a:lnTo>
                <a:lnTo>
                  <a:pt x="3019" y="1862"/>
                </a:lnTo>
                <a:lnTo>
                  <a:pt x="3021" y="1903"/>
                </a:lnTo>
                <a:lnTo>
                  <a:pt x="3026" y="1950"/>
                </a:lnTo>
                <a:lnTo>
                  <a:pt x="3034" y="2024"/>
                </a:lnTo>
                <a:lnTo>
                  <a:pt x="3043" y="2092"/>
                </a:lnTo>
                <a:lnTo>
                  <a:pt x="3053" y="2152"/>
                </a:lnTo>
                <a:lnTo>
                  <a:pt x="3063" y="2206"/>
                </a:lnTo>
                <a:lnTo>
                  <a:pt x="3073" y="2252"/>
                </a:lnTo>
                <a:lnTo>
                  <a:pt x="3082" y="2291"/>
                </a:lnTo>
                <a:lnTo>
                  <a:pt x="3095" y="2347"/>
                </a:lnTo>
                <a:lnTo>
                  <a:pt x="3100" y="2364"/>
                </a:lnTo>
                <a:lnTo>
                  <a:pt x="3101" y="2373"/>
                </a:lnTo>
                <a:lnTo>
                  <a:pt x="3100" y="2375"/>
                </a:lnTo>
                <a:lnTo>
                  <a:pt x="3099" y="2374"/>
                </a:lnTo>
                <a:lnTo>
                  <a:pt x="3092" y="2368"/>
                </a:lnTo>
                <a:lnTo>
                  <a:pt x="3082" y="2353"/>
                </a:lnTo>
                <a:lnTo>
                  <a:pt x="3066" y="2329"/>
                </a:lnTo>
                <a:lnTo>
                  <a:pt x="3019" y="2258"/>
                </a:lnTo>
                <a:lnTo>
                  <a:pt x="3005" y="2236"/>
                </a:lnTo>
                <a:lnTo>
                  <a:pt x="2990" y="2216"/>
                </a:lnTo>
                <a:lnTo>
                  <a:pt x="2975" y="2198"/>
                </a:lnTo>
                <a:lnTo>
                  <a:pt x="2962" y="2182"/>
                </a:lnTo>
                <a:lnTo>
                  <a:pt x="2948" y="2168"/>
                </a:lnTo>
                <a:lnTo>
                  <a:pt x="2936" y="2154"/>
                </a:lnTo>
                <a:lnTo>
                  <a:pt x="2924" y="2143"/>
                </a:lnTo>
                <a:lnTo>
                  <a:pt x="2911" y="2133"/>
                </a:lnTo>
                <a:lnTo>
                  <a:pt x="2900" y="2125"/>
                </a:lnTo>
                <a:lnTo>
                  <a:pt x="2890" y="2117"/>
                </a:lnTo>
                <a:lnTo>
                  <a:pt x="2880" y="2113"/>
                </a:lnTo>
                <a:lnTo>
                  <a:pt x="2871" y="2108"/>
                </a:lnTo>
                <a:lnTo>
                  <a:pt x="2862" y="2105"/>
                </a:lnTo>
                <a:lnTo>
                  <a:pt x="2854" y="2104"/>
                </a:lnTo>
                <a:lnTo>
                  <a:pt x="2846" y="2104"/>
                </a:lnTo>
                <a:lnTo>
                  <a:pt x="2840" y="2105"/>
                </a:lnTo>
                <a:lnTo>
                  <a:pt x="2834" y="2107"/>
                </a:lnTo>
                <a:lnTo>
                  <a:pt x="2828" y="2112"/>
                </a:lnTo>
                <a:lnTo>
                  <a:pt x="2825" y="2116"/>
                </a:lnTo>
                <a:lnTo>
                  <a:pt x="2822" y="2122"/>
                </a:lnTo>
                <a:lnTo>
                  <a:pt x="2819" y="2129"/>
                </a:lnTo>
                <a:lnTo>
                  <a:pt x="2817" y="2136"/>
                </a:lnTo>
                <a:lnTo>
                  <a:pt x="2817" y="2145"/>
                </a:lnTo>
                <a:lnTo>
                  <a:pt x="2817" y="2156"/>
                </a:lnTo>
                <a:lnTo>
                  <a:pt x="2818" y="2167"/>
                </a:lnTo>
                <a:lnTo>
                  <a:pt x="2822" y="2179"/>
                </a:lnTo>
                <a:lnTo>
                  <a:pt x="2825" y="2191"/>
                </a:lnTo>
                <a:lnTo>
                  <a:pt x="2830" y="2205"/>
                </a:lnTo>
                <a:lnTo>
                  <a:pt x="2835" y="2219"/>
                </a:lnTo>
                <a:lnTo>
                  <a:pt x="2843" y="2235"/>
                </a:lnTo>
                <a:lnTo>
                  <a:pt x="2851" y="2251"/>
                </a:lnTo>
                <a:lnTo>
                  <a:pt x="2860" y="2267"/>
                </a:lnTo>
                <a:lnTo>
                  <a:pt x="2885" y="2310"/>
                </a:lnTo>
                <a:lnTo>
                  <a:pt x="2907" y="2356"/>
                </a:lnTo>
                <a:lnTo>
                  <a:pt x="2917" y="2380"/>
                </a:lnTo>
                <a:lnTo>
                  <a:pt x="2927" y="2401"/>
                </a:lnTo>
                <a:lnTo>
                  <a:pt x="2935" y="2422"/>
                </a:lnTo>
                <a:lnTo>
                  <a:pt x="2941" y="2442"/>
                </a:lnTo>
                <a:lnTo>
                  <a:pt x="2944" y="2458"/>
                </a:lnTo>
                <a:lnTo>
                  <a:pt x="2946" y="2472"/>
                </a:lnTo>
                <a:lnTo>
                  <a:pt x="2945" y="2477"/>
                </a:lnTo>
                <a:lnTo>
                  <a:pt x="2944" y="2482"/>
                </a:lnTo>
                <a:lnTo>
                  <a:pt x="2943" y="2485"/>
                </a:lnTo>
                <a:lnTo>
                  <a:pt x="2941" y="2488"/>
                </a:lnTo>
                <a:lnTo>
                  <a:pt x="2937" y="2489"/>
                </a:lnTo>
                <a:lnTo>
                  <a:pt x="2933" y="2489"/>
                </a:lnTo>
                <a:lnTo>
                  <a:pt x="2927" y="2488"/>
                </a:lnTo>
                <a:lnTo>
                  <a:pt x="2922" y="2484"/>
                </a:lnTo>
                <a:lnTo>
                  <a:pt x="2915" y="2481"/>
                </a:lnTo>
                <a:lnTo>
                  <a:pt x="2906" y="2475"/>
                </a:lnTo>
                <a:lnTo>
                  <a:pt x="2887" y="2458"/>
                </a:lnTo>
                <a:lnTo>
                  <a:pt x="2862" y="2435"/>
                </a:lnTo>
                <a:lnTo>
                  <a:pt x="2842" y="2415"/>
                </a:lnTo>
                <a:lnTo>
                  <a:pt x="2815" y="2384"/>
                </a:lnTo>
                <a:lnTo>
                  <a:pt x="2805" y="2374"/>
                </a:lnTo>
                <a:lnTo>
                  <a:pt x="2795" y="2366"/>
                </a:lnTo>
                <a:lnTo>
                  <a:pt x="2789" y="2364"/>
                </a:lnTo>
                <a:lnTo>
                  <a:pt x="2784" y="2362"/>
                </a:lnTo>
                <a:lnTo>
                  <a:pt x="2778" y="2361"/>
                </a:lnTo>
                <a:lnTo>
                  <a:pt x="2771" y="2360"/>
                </a:lnTo>
                <a:lnTo>
                  <a:pt x="2762" y="2360"/>
                </a:lnTo>
                <a:lnTo>
                  <a:pt x="2753" y="2363"/>
                </a:lnTo>
                <a:lnTo>
                  <a:pt x="2745" y="2366"/>
                </a:lnTo>
                <a:lnTo>
                  <a:pt x="2739" y="2373"/>
                </a:lnTo>
                <a:lnTo>
                  <a:pt x="2732" y="2382"/>
                </a:lnTo>
                <a:lnTo>
                  <a:pt x="2727" y="2392"/>
                </a:lnTo>
                <a:lnTo>
                  <a:pt x="2725" y="2405"/>
                </a:lnTo>
                <a:lnTo>
                  <a:pt x="2724" y="2418"/>
                </a:lnTo>
                <a:lnTo>
                  <a:pt x="2726" y="2435"/>
                </a:lnTo>
                <a:lnTo>
                  <a:pt x="2730" y="2453"/>
                </a:lnTo>
                <a:lnTo>
                  <a:pt x="2736" y="2473"/>
                </a:lnTo>
                <a:lnTo>
                  <a:pt x="2747" y="2494"/>
                </a:lnTo>
                <a:lnTo>
                  <a:pt x="2760" y="2518"/>
                </a:lnTo>
                <a:lnTo>
                  <a:pt x="2776" y="2544"/>
                </a:lnTo>
                <a:lnTo>
                  <a:pt x="2796" y="2572"/>
                </a:lnTo>
                <a:lnTo>
                  <a:pt x="2821" y="2601"/>
                </a:lnTo>
                <a:lnTo>
                  <a:pt x="2844" y="2628"/>
                </a:lnTo>
                <a:lnTo>
                  <a:pt x="2860" y="2649"/>
                </a:lnTo>
                <a:lnTo>
                  <a:pt x="2870" y="2663"/>
                </a:lnTo>
                <a:lnTo>
                  <a:pt x="2872" y="2668"/>
                </a:lnTo>
                <a:lnTo>
                  <a:pt x="2873" y="2671"/>
                </a:lnTo>
                <a:lnTo>
                  <a:pt x="2873" y="2675"/>
                </a:lnTo>
                <a:lnTo>
                  <a:pt x="2871" y="2676"/>
                </a:lnTo>
                <a:lnTo>
                  <a:pt x="2869" y="2676"/>
                </a:lnTo>
                <a:lnTo>
                  <a:pt x="2865" y="2676"/>
                </a:lnTo>
                <a:lnTo>
                  <a:pt x="2855" y="2671"/>
                </a:lnTo>
                <a:lnTo>
                  <a:pt x="2841" y="2665"/>
                </a:lnTo>
                <a:lnTo>
                  <a:pt x="2806" y="2646"/>
                </a:lnTo>
                <a:lnTo>
                  <a:pt x="2763" y="2621"/>
                </a:lnTo>
                <a:lnTo>
                  <a:pt x="2742" y="2610"/>
                </a:lnTo>
                <a:lnTo>
                  <a:pt x="2721" y="2599"/>
                </a:lnTo>
                <a:lnTo>
                  <a:pt x="2699" y="2588"/>
                </a:lnTo>
                <a:lnTo>
                  <a:pt x="2680" y="2581"/>
                </a:lnTo>
                <a:lnTo>
                  <a:pt x="2669" y="2578"/>
                </a:lnTo>
                <a:lnTo>
                  <a:pt x="2660" y="2578"/>
                </a:lnTo>
                <a:lnTo>
                  <a:pt x="2652" y="2581"/>
                </a:lnTo>
                <a:lnTo>
                  <a:pt x="2646" y="2584"/>
                </a:lnTo>
                <a:lnTo>
                  <a:pt x="2641" y="2590"/>
                </a:lnTo>
                <a:lnTo>
                  <a:pt x="2638" y="2597"/>
                </a:lnTo>
                <a:lnTo>
                  <a:pt x="2635" y="2606"/>
                </a:lnTo>
                <a:lnTo>
                  <a:pt x="2635" y="2615"/>
                </a:lnTo>
                <a:lnTo>
                  <a:pt x="2635" y="2625"/>
                </a:lnTo>
                <a:lnTo>
                  <a:pt x="2638" y="2637"/>
                </a:lnTo>
                <a:lnTo>
                  <a:pt x="2641" y="2648"/>
                </a:lnTo>
                <a:lnTo>
                  <a:pt x="2646" y="2658"/>
                </a:lnTo>
                <a:lnTo>
                  <a:pt x="2650" y="2669"/>
                </a:lnTo>
                <a:lnTo>
                  <a:pt x="2657" y="2679"/>
                </a:lnTo>
                <a:lnTo>
                  <a:pt x="2664" y="2688"/>
                </a:lnTo>
                <a:lnTo>
                  <a:pt x="2672" y="2696"/>
                </a:lnTo>
                <a:lnTo>
                  <a:pt x="2727" y="2746"/>
                </a:lnTo>
                <a:lnTo>
                  <a:pt x="2775" y="2788"/>
                </a:lnTo>
                <a:lnTo>
                  <a:pt x="2813" y="2824"/>
                </a:lnTo>
                <a:lnTo>
                  <a:pt x="2844" y="2854"/>
                </a:lnTo>
                <a:lnTo>
                  <a:pt x="2869" y="2879"/>
                </a:lnTo>
                <a:lnTo>
                  <a:pt x="2886" y="2899"/>
                </a:lnTo>
                <a:lnTo>
                  <a:pt x="2897" y="2915"/>
                </a:lnTo>
                <a:lnTo>
                  <a:pt x="2900" y="2921"/>
                </a:lnTo>
                <a:lnTo>
                  <a:pt x="2901" y="2926"/>
                </a:lnTo>
                <a:lnTo>
                  <a:pt x="2902" y="2929"/>
                </a:lnTo>
                <a:lnTo>
                  <a:pt x="2901" y="2933"/>
                </a:lnTo>
                <a:lnTo>
                  <a:pt x="2899" y="2935"/>
                </a:lnTo>
                <a:lnTo>
                  <a:pt x="2896" y="2936"/>
                </a:lnTo>
                <a:lnTo>
                  <a:pt x="2892" y="2937"/>
                </a:lnTo>
                <a:lnTo>
                  <a:pt x="2887" y="2937"/>
                </a:lnTo>
                <a:lnTo>
                  <a:pt x="2873" y="2936"/>
                </a:lnTo>
                <a:lnTo>
                  <a:pt x="2855" y="2933"/>
                </a:lnTo>
                <a:lnTo>
                  <a:pt x="2835" y="2927"/>
                </a:lnTo>
                <a:lnTo>
                  <a:pt x="2788" y="2914"/>
                </a:lnTo>
                <a:lnTo>
                  <a:pt x="2761" y="2906"/>
                </a:lnTo>
                <a:lnTo>
                  <a:pt x="2735" y="2895"/>
                </a:lnTo>
                <a:lnTo>
                  <a:pt x="2710" y="2882"/>
                </a:lnTo>
                <a:lnTo>
                  <a:pt x="2685" y="2870"/>
                </a:lnTo>
                <a:lnTo>
                  <a:pt x="2638" y="2845"/>
                </a:lnTo>
                <a:lnTo>
                  <a:pt x="2616" y="2834"/>
                </a:lnTo>
                <a:lnTo>
                  <a:pt x="2598" y="2825"/>
                </a:lnTo>
                <a:lnTo>
                  <a:pt x="2582" y="2818"/>
                </a:lnTo>
                <a:lnTo>
                  <a:pt x="2575" y="2816"/>
                </a:lnTo>
                <a:lnTo>
                  <a:pt x="2568" y="2815"/>
                </a:lnTo>
                <a:lnTo>
                  <a:pt x="2563" y="2815"/>
                </a:lnTo>
                <a:lnTo>
                  <a:pt x="2558" y="2816"/>
                </a:lnTo>
                <a:lnTo>
                  <a:pt x="2554" y="2817"/>
                </a:lnTo>
                <a:lnTo>
                  <a:pt x="2551" y="2821"/>
                </a:lnTo>
                <a:lnTo>
                  <a:pt x="2549" y="2825"/>
                </a:lnTo>
                <a:lnTo>
                  <a:pt x="2548" y="2831"/>
                </a:lnTo>
                <a:lnTo>
                  <a:pt x="2548" y="2838"/>
                </a:lnTo>
                <a:lnTo>
                  <a:pt x="2549" y="2846"/>
                </a:lnTo>
                <a:lnTo>
                  <a:pt x="2551" y="2857"/>
                </a:lnTo>
                <a:lnTo>
                  <a:pt x="2556" y="2869"/>
                </a:lnTo>
                <a:lnTo>
                  <a:pt x="2566" y="2897"/>
                </a:lnTo>
                <a:lnTo>
                  <a:pt x="2572" y="2908"/>
                </a:lnTo>
                <a:lnTo>
                  <a:pt x="2577" y="2919"/>
                </a:lnTo>
                <a:lnTo>
                  <a:pt x="2585" y="2929"/>
                </a:lnTo>
                <a:lnTo>
                  <a:pt x="2593" y="2941"/>
                </a:lnTo>
                <a:lnTo>
                  <a:pt x="2603" y="2953"/>
                </a:lnTo>
                <a:lnTo>
                  <a:pt x="2614" y="2964"/>
                </a:lnTo>
                <a:lnTo>
                  <a:pt x="2626" y="2975"/>
                </a:lnTo>
                <a:lnTo>
                  <a:pt x="2640" y="2988"/>
                </a:lnTo>
                <a:lnTo>
                  <a:pt x="2655" y="2999"/>
                </a:lnTo>
                <a:lnTo>
                  <a:pt x="2671" y="3011"/>
                </a:lnTo>
                <a:lnTo>
                  <a:pt x="2688" y="3023"/>
                </a:lnTo>
                <a:lnTo>
                  <a:pt x="2707" y="3035"/>
                </a:lnTo>
                <a:lnTo>
                  <a:pt x="2727" y="3047"/>
                </a:lnTo>
                <a:lnTo>
                  <a:pt x="2750" y="3058"/>
                </a:lnTo>
                <a:lnTo>
                  <a:pt x="2773" y="3071"/>
                </a:lnTo>
                <a:lnTo>
                  <a:pt x="2797" y="3082"/>
                </a:lnTo>
                <a:lnTo>
                  <a:pt x="2808" y="3088"/>
                </a:lnTo>
                <a:lnTo>
                  <a:pt x="2816" y="3093"/>
                </a:lnTo>
                <a:lnTo>
                  <a:pt x="2821" y="3098"/>
                </a:lnTo>
                <a:lnTo>
                  <a:pt x="2822" y="3101"/>
                </a:lnTo>
                <a:lnTo>
                  <a:pt x="2819" y="3104"/>
                </a:lnTo>
                <a:lnTo>
                  <a:pt x="2816" y="3108"/>
                </a:lnTo>
                <a:lnTo>
                  <a:pt x="2810" y="3111"/>
                </a:lnTo>
                <a:lnTo>
                  <a:pt x="2801" y="3113"/>
                </a:lnTo>
                <a:lnTo>
                  <a:pt x="2780" y="3118"/>
                </a:lnTo>
                <a:lnTo>
                  <a:pt x="2754" y="3122"/>
                </a:lnTo>
                <a:lnTo>
                  <a:pt x="2696" y="3130"/>
                </a:lnTo>
                <a:lnTo>
                  <a:pt x="2667" y="3136"/>
                </a:lnTo>
                <a:lnTo>
                  <a:pt x="2641" y="3141"/>
                </a:lnTo>
                <a:lnTo>
                  <a:pt x="2630" y="3146"/>
                </a:lnTo>
                <a:lnTo>
                  <a:pt x="2620" y="3149"/>
                </a:lnTo>
                <a:lnTo>
                  <a:pt x="2612" y="3154"/>
                </a:lnTo>
                <a:lnTo>
                  <a:pt x="2606" y="3159"/>
                </a:lnTo>
                <a:lnTo>
                  <a:pt x="2602" y="3165"/>
                </a:lnTo>
                <a:lnTo>
                  <a:pt x="2601" y="3168"/>
                </a:lnTo>
                <a:lnTo>
                  <a:pt x="2601" y="3172"/>
                </a:lnTo>
                <a:lnTo>
                  <a:pt x="2602" y="3179"/>
                </a:lnTo>
                <a:lnTo>
                  <a:pt x="2606" y="3187"/>
                </a:lnTo>
                <a:lnTo>
                  <a:pt x="2614" y="3195"/>
                </a:lnTo>
                <a:lnTo>
                  <a:pt x="2625" y="3205"/>
                </a:lnTo>
                <a:lnTo>
                  <a:pt x="2640" y="3216"/>
                </a:lnTo>
                <a:lnTo>
                  <a:pt x="2659" y="3228"/>
                </a:lnTo>
                <a:lnTo>
                  <a:pt x="2681" y="3239"/>
                </a:lnTo>
                <a:lnTo>
                  <a:pt x="2702" y="3249"/>
                </a:lnTo>
                <a:lnTo>
                  <a:pt x="2717" y="3256"/>
                </a:lnTo>
                <a:lnTo>
                  <a:pt x="2727" y="3262"/>
                </a:lnTo>
                <a:lnTo>
                  <a:pt x="2730" y="3264"/>
                </a:lnTo>
                <a:lnTo>
                  <a:pt x="2730" y="3266"/>
                </a:lnTo>
                <a:lnTo>
                  <a:pt x="2727" y="3268"/>
                </a:lnTo>
                <a:lnTo>
                  <a:pt x="2722" y="3270"/>
                </a:lnTo>
                <a:lnTo>
                  <a:pt x="2704" y="3275"/>
                </a:lnTo>
                <a:lnTo>
                  <a:pt x="2672" y="3281"/>
                </a:lnTo>
                <a:lnTo>
                  <a:pt x="2653" y="3284"/>
                </a:lnTo>
                <a:lnTo>
                  <a:pt x="2637" y="3291"/>
                </a:lnTo>
                <a:lnTo>
                  <a:pt x="2620" y="3297"/>
                </a:lnTo>
                <a:lnTo>
                  <a:pt x="2606" y="3305"/>
                </a:lnTo>
                <a:lnTo>
                  <a:pt x="2593" y="3315"/>
                </a:lnTo>
                <a:lnTo>
                  <a:pt x="2583" y="3325"/>
                </a:lnTo>
                <a:lnTo>
                  <a:pt x="2574" y="3336"/>
                </a:lnTo>
                <a:lnTo>
                  <a:pt x="2567" y="3347"/>
                </a:lnTo>
                <a:lnTo>
                  <a:pt x="2564" y="3357"/>
                </a:lnTo>
                <a:lnTo>
                  <a:pt x="2561" y="3368"/>
                </a:lnTo>
                <a:lnTo>
                  <a:pt x="2563" y="3373"/>
                </a:lnTo>
                <a:lnTo>
                  <a:pt x="2563" y="3378"/>
                </a:lnTo>
                <a:lnTo>
                  <a:pt x="2565" y="3383"/>
                </a:lnTo>
                <a:lnTo>
                  <a:pt x="2567" y="3387"/>
                </a:lnTo>
                <a:lnTo>
                  <a:pt x="2570" y="3392"/>
                </a:lnTo>
                <a:lnTo>
                  <a:pt x="2575" y="3396"/>
                </a:lnTo>
                <a:lnTo>
                  <a:pt x="2579" y="3399"/>
                </a:lnTo>
                <a:lnTo>
                  <a:pt x="2585" y="3403"/>
                </a:lnTo>
                <a:lnTo>
                  <a:pt x="2592" y="3406"/>
                </a:lnTo>
                <a:lnTo>
                  <a:pt x="2598" y="3408"/>
                </a:lnTo>
                <a:lnTo>
                  <a:pt x="2616" y="3413"/>
                </a:lnTo>
                <a:lnTo>
                  <a:pt x="2631" y="3416"/>
                </a:lnTo>
                <a:lnTo>
                  <a:pt x="2637" y="3417"/>
                </a:lnTo>
                <a:lnTo>
                  <a:pt x="2640" y="3420"/>
                </a:lnTo>
                <a:lnTo>
                  <a:pt x="2642" y="3422"/>
                </a:lnTo>
                <a:lnTo>
                  <a:pt x="2642" y="3425"/>
                </a:lnTo>
                <a:lnTo>
                  <a:pt x="2642" y="3428"/>
                </a:lnTo>
                <a:lnTo>
                  <a:pt x="2640" y="3430"/>
                </a:lnTo>
                <a:lnTo>
                  <a:pt x="2633" y="3436"/>
                </a:lnTo>
                <a:lnTo>
                  <a:pt x="2624" y="3443"/>
                </a:lnTo>
                <a:lnTo>
                  <a:pt x="2600" y="3458"/>
                </a:lnTo>
                <a:lnTo>
                  <a:pt x="2586" y="3467"/>
                </a:lnTo>
                <a:lnTo>
                  <a:pt x="2575" y="3476"/>
                </a:lnTo>
                <a:lnTo>
                  <a:pt x="2564" y="3486"/>
                </a:lnTo>
                <a:lnTo>
                  <a:pt x="2560" y="3490"/>
                </a:lnTo>
                <a:lnTo>
                  <a:pt x="2557" y="3496"/>
                </a:lnTo>
                <a:lnTo>
                  <a:pt x="2554" y="3500"/>
                </a:lnTo>
                <a:lnTo>
                  <a:pt x="2552" y="3506"/>
                </a:lnTo>
                <a:lnTo>
                  <a:pt x="2552" y="3512"/>
                </a:lnTo>
                <a:lnTo>
                  <a:pt x="2554" y="3517"/>
                </a:lnTo>
                <a:lnTo>
                  <a:pt x="2556" y="3523"/>
                </a:lnTo>
                <a:lnTo>
                  <a:pt x="2560" y="3530"/>
                </a:lnTo>
                <a:lnTo>
                  <a:pt x="2566" y="3535"/>
                </a:lnTo>
                <a:lnTo>
                  <a:pt x="2573" y="3541"/>
                </a:lnTo>
                <a:lnTo>
                  <a:pt x="2587" y="3553"/>
                </a:lnTo>
                <a:lnTo>
                  <a:pt x="2592" y="3558"/>
                </a:lnTo>
                <a:lnTo>
                  <a:pt x="2596" y="3563"/>
                </a:lnTo>
                <a:lnTo>
                  <a:pt x="2598" y="3568"/>
                </a:lnTo>
                <a:lnTo>
                  <a:pt x="2601" y="3572"/>
                </a:lnTo>
                <a:lnTo>
                  <a:pt x="2601" y="3576"/>
                </a:lnTo>
                <a:lnTo>
                  <a:pt x="2601" y="3580"/>
                </a:lnTo>
                <a:lnTo>
                  <a:pt x="2601" y="3583"/>
                </a:lnTo>
                <a:lnTo>
                  <a:pt x="2598" y="3587"/>
                </a:lnTo>
                <a:lnTo>
                  <a:pt x="2594" y="3594"/>
                </a:lnTo>
                <a:lnTo>
                  <a:pt x="2588" y="3600"/>
                </a:lnTo>
                <a:lnTo>
                  <a:pt x="2582" y="3606"/>
                </a:lnTo>
                <a:lnTo>
                  <a:pt x="2574" y="3613"/>
                </a:lnTo>
                <a:lnTo>
                  <a:pt x="2568" y="3619"/>
                </a:lnTo>
                <a:lnTo>
                  <a:pt x="2563" y="3626"/>
                </a:lnTo>
                <a:lnTo>
                  <a:pt x="2559" y="3634"/>
                </a:lnTo>
                <a:lnTo>
                  <a:pt x="2558" y="3638"/>
                </a:lnTo>
                <a:lnTo>
                  <a:pt x="2558" y="3643"/>
                </a:lnTo>
                <a:lnTo>
                  <a:pt x="2559" y="3647"/>
                </a:lnTo>
                <a:lnTo>
                  <a:pt x="2561" y="3653"/>
                </a:lnTo>
                <a:lnTo>
                  <a:pt x="2564" y="3657"/>
                </a:lnTo>
                <a:lnTo>
                  <a:pt x="2568" y="3664"/>
                </a:lnTo>
                <a:lnTo>
                  <a:pt x="2574" y="3670"/>
                </a:lnTo>
                <a:lnTo>
                  <a:pt x="2579" y="3677"/>
                </a:lnTo>
                <a:lnTo>
                  <a:pt x="2592" y="3689"/>
                </a:lnTo>
                <a:lnTo>
                  <a:pt x="2600" y="3699"/>
                </a:lnTo>
                <a:lnTo>
                  <a:pt x="2603" y="3707"/>
                </a:lnTo>
                <a:lnTo>
                  <a:pt x="2604" y="3712"/>
                </a:lnTo>
                <a:lnTo>
                  <a:pt x="2603" y="3718"/>
                </a:lnTo>
                <a:lnTo>
                  <a:pt x="2600" y="3723"/>
                </a:lnTo>
                <a:lnTo>
                  <a:pt x="2589" y="3730"/>
                </a:lnTo>
                <a:lnTo>
                  <a:pt x="2584" y="3735"/>
                </a:lnTo>
                <a:lnTo>
                  <a:pt x="2579" y="3740"/>
                </a:lnTo>
                <a:lnTo>
                  <a:pt x="2576" y="3747"/>
                </a:lnTo>
                <a:lnTo>
                  <a:pt x="2575" y="3755"/>
                </a:lnTo>
                <a:lnTo>
                  <a:pt x="2576" y="3765"/>
                </a:lnTo>
                <a:lnTo>
                  <a:pt x="2580" y="3777"/>
                </a:lnTo>
                <a:lnTo>
                  <a:pt x="2587" y="3793"/>
                </a:lnTo>
                <a:lnTo>
                  <a:pt x="2600" y="3812"/>
                </a:lnTo>
                <a:lnTo>
                  <a:pt x="2606" y="3821"/>
                </a:lnTo>
                <a:lnTo>
                  <a:pt x="2611" y="3831"/>
                </a:lnTo>
                <a:lnTo>
                  <a:pt x="2615" y="3839"/>
                </a:lnTo>
                <a:lnTo>
                  <a:pt x="2619" y="3848"/>
                </a:lnTo>
                <a:lnTo>
                  <a:pt x="2621" y="3855"/>
                </a:lnTo>
                <a:lnTo>
                  <a:pt x="2622" y="3863"/>
                </a:lnTo>
                <a:lnTo>
                  <a:pt x="2622" y="3869"/>
                </a:lnTo>
                <a:lnTo>
                  <a:pt x="2622" y="3875"/>
                </a:lnTo>
                <a:lnTo>
                  <a:pt x="2620" y="3887"/>
                </a:lnTo>
                <a:lnTo>
                  <a:pt x="2615" y="3896"/>
                </a:lnTo>
                <a:lnTo>
                  <a:pt x="2610" y="3905"/>
                </a:lnTo>
                <a:lnTo>
                  <a:pt x="2604" y="3913"/>
                </a:lnTo>
                <a:lnTo>
                  <a:pt x="2598" y="3921"/>
                </a:lnTo>
                <a:lnTo>
                  <a:pt x="2593" y="3928"/>
                </a:lnTo>
                <a:lnTo>
                  <a:pt x="2591" y="3935"/>
                </a:lnTo>
                <a:lnTo>
                  <a:pt x="2589" y="3938"/>
                </a:lnTo>
                <a:lnTo>
                  <a:pt x="2589" y="3941"/>
                </a:lnTo>
                <a:lnTo>
                  <a:pt x="2589" y="3945"/>
                </a:lnTo>
                <a:lnTo>
                  <a:pt x="2592" y="3948"/>
                </a:lnTo>
                <a:lnTo>
                  <a:pt x="2594" y="3952"/>
                </a:lnTo>
                <a:lnTo>
                  <a:pt x="2597" y="3956"/>
                </a:lnTo>
                <a:lnTo>
                  <a:pt x="2607" y="3964"/>
                </a:lnTo>
                <a:lnTo>
                  <a:pt x="2623" y="3974"/>
                </a:lnTo>
                <a:lnTo>
                  <a:pt x="2631" y="3978"/>
                </a:lnTo>
                <a:lnTo>
                  <a:pt x="2638" y="3984"/>
                </a:lnTo>
                <a:lnTo>
                  <a:pt x="2643" y="3988"/>
                </a:lnTo>
                <a:lnTo>
                  <a:pt x="2648" y="3993"/>
                </a:lnTo>
                <a:lnTo>
                  <a:pt x="2651" y="3997"/>
                </a:lnTo>
                <a:lnTo>
                  <a:pt x="2655" y="4003"/>
                </a:lnTo>
                <a:lnTo>
                  <a:pt x="2656" y="4007"/>
                </a:lnTo>
                <a:lnTo>
                  <a:pt x="2657" y="4012"/>
                </a:lnTo>
                <a:lnTo>
                  <a:pt x="2657" y="4021"/>
                </a:lnTo>
                <a:lnTo>
                  <a:pt x="2656" y="4030"/>
                </a:lnTo>
                <a:lnTo>
                  <a:pt x="2650" y="4046"/>
                </a:lnTo>
                <a:lnTo>
                  <a:pt x="2648" y="4052"/>
                </a:lnTo>
                <a:lnTo>
                  <a:pt x="2647" y="4059"/>
                </a:lnTo>
                <a:lnTo>
                  <a:pt x="2647" y="4062"/>
                </a:lnTo>
                <a:lnTo>
                  <a:pt x="2648" y="4066"/>
                </a:lnTo>
                <a:lnTo>
                  <a:pt x="2649" y="4068"/>
                </a:lnTo>
                <a:lnTo>
                  <a:pt x="2651" y="4071"/>
                </a:lnTo>
                <a:lnTo>
                  <a:pt x="2655" y="4074"/>
                </a:lnTo>
                <a:lnTo>
                  <a:pt x="2659" y="4076"/>
                </a:lnTo>
                <a:lnTo>
                  <a:pt x="2671" y="4080"/>
                </a:lnTo>
                <a:lnTo>
                  <a:pt x="2688" y="4084"/>
                </a:lnTo>
                <a:lnTo>
                  <a:pt x="2712" y="4086"/>
                </a:lnTo>
                <a:lnTo>
                  <a:pt x="2725" y="4087"/>
                </a:lnTo>
                <a:lnTo>
                  <a:pt x="2733" y="4089"/>
                </a:lnTo>
                <a:lnTo>
                  <a:pt x="2736" y="4090"/>
                </a:lnTo>
                <a:lnTo>
                  <a:pt x="2738" y="4093"/>
                </a:lnTo>
                <a:lnTo>
                  <a:pt x="2738" y="4094"/>
                </a:lnTo>
                <a:lnTo>
                  <a:pt x="2738" y="4096"/>
                </a:lnTo>
                <a:lnTo>
                  <a:pt x="2734" y="4101"/>
                </a:lnTo>
                <a:lnTo>
                  <a:pt x="2731" y="4105"/>
                </a:lnTo>
                <a:lnTo>
                  <a:pt x="2721" y="4115"/>
                </a:lnTo>
                <a:lnTo>
                  <a:pt x="2717" y="4121"/>
                </a:lnTo>
                <a:lnTo>
                  <a:pt x="2716" y="4124"/>
                </a:lnTo>
                <a:lnTo>
                  <a:pt x="2715" y="4127"/>
                </a:lnTo>
                <a:lnTo>
                  <a:pt x="2716" y="4131"/>
                </a:lnTo>
                <a:lnTo>
                  <a:pt x="2717" y="4134"/>
                </a:lnTo>
                <a:lnTo>
                  <a:pt x="2720" y="4138"/>
                </a:lnTo>
                <a:lnTo>
                  <a:pt x="2723" y="4141"/>
                </a:lnTo>
                <a:lnTo>
                  <a:pt x="2727" y="4144"/>
                </a:lnTo>
                <a:lnTo>
                  <a:pt x="2733" y="4148"/>
                </a:lnTo>
                <a:lnTo>
                  <a:pt x="2750" y="4154"/>
                </a:lnTo>
                <a:lnTo>
                  <a:pt x="2773" y="4161"/>
                </a:lnTo>
                <a:lnTo>
                  <a:pt x="2804" y="4168"/>
                </a:lnTo>
                <a:lnTo>
                  <a:pt x="2807" y="4169"/>
                </a:lnTo>
                <a:lnTo>
                  <a:pt x="2808" y="4170"/>
                </a:lnTo>
                <a:lnTo>
                  <a:pt x="2808" y="4172"/>
                </a:lnTo>
                <a:lnTo>
                  <a:pt x="2808" y="4175"/>
                </a:lnTo>
                <a:lnTo>
                  <a:pt x="2805" y="4179"/>
                </a:lnTo>
                <a:lnTo>
                  <a:pt x="2799" y="4186"/>
                </a:lnTo>
                <a:lnTo>
                  <a:pt x="2786" y="4202"/>
                </a:lnTo>
                <a:lnTo>
                  <a:pt x="2778" y="4210"/>
                </a:lnTo>
                <a:lnTo>
                  <a:pt x="2772" y="4221"/>
                </a:lnTo>
                <a:lnTo>
                  <a:pt x="2769" y="4230"/>
                </a:lnTo>
                <a:lnTo>
                  <a:pt x="2768" y="4234"/>
                </a:lnTo>
                <a:lnTo>
                  <a:pt x="2768" y="4239"/>
                </a:lnTo>
                <a:lnTo>
                  <a:pt x="2768" y="4243"/>
                </a:lnTo>
                <a:lnTo>
                  <a:pt x="2770" y="4247"/>
                </a:lnTo>
                <a:lnTo>
                  <a:pt x="2772" y="4252"/>
                </a:lnTo>
                <a:lnTo>
                  <a:pt x="2777" y="4256"/>
                </a:lnTo>
                <a:lnTo>
                  <a:pt x="2782" y="4260"/>
                </a:lnTo>
                <a:lnTo>
                  <a:pt x="2789" y="4264"/>
                </a:lnTo>
                <a:lnTo>
                  <a:pt x="2798" y="4268"/>
                </a:lnTo>
                <a:lnTo>
                  <a:pt x="2808" y="4271"/>
                </a:lnTo>
                <a:lnTo>
                  <a:pt x="2819" y="4273"/>
                </a:lnTo>
                <a:lnTo>
                  <a:pt x="2834" y="4277"/>
                </a:lnTo>
                <a:lnTo>
                  <a:pt x="2867" y="4280"/>
                </a:lnTo>
                <a:lnTo>
                  <a:pt x="2878" y="4282"/>
                </a:lnTo>
                <a:lnTo>
                  <a:pt x="2886" y="4285"/>
                </a:lnTo>
                <a:lnTo>
                  <a:pt x="2887" y="4287"/>
                </a:lnTo>
                <a:lnTo>
                  <a:pt x="2889" y="4288"/>
                </a:lnTo>
                <a:lnTo>
                  <a:pt x="2889" y="4290"/>
                </a:lnTo>
                <a:lnTo>
                  <a:pt x="2889" y="4292"/>
                </a:lnTo>
                <a:lnTo>
                  <a:pt x="2887" y="4297"/>
                </a:lnTo>
                <a:lnTo>
                  <a:pt x="2883" y="4302"/>
                </a:lnTo>
                <a:lnTo>
                  <a:pt x="2873" y="4315"/>
                </a:lnTo>
                <a:lnTo>
                  <a:pt x="2869" y="4322"/>
                </a:lnTo>
                <a:lnTo>
                  <a:pt x="2865" y="4328"/>
                </a:lnTo>
                <a:lnTo>
                  <a:pt x="2863" y="4335"/>
                </a:lnTo>
                <a:lnTo>
                  <a:pt x="2863" y="4338"/>
                </a:lnTo>
                <a:lnTo>
                  <a:pt x="2863" y="4342"/>
                </a:lnTo>
                <a:lnTo>
                  <a:pt x="2864" y="4345"/>
                </a:lnTo>
                <a:lnTo>
                  <a:pt x="2867" y="4348"/>
                </a:lnTo>
                <a:lnTo>
                  <a:pt x="2869" y="4351"/>
                </a:lnTo>
                <a:lnTo>
                  <a:pt x="2873" y="4354"/>
                </a:lnTo>
                <a:lnTo>
                  <a:pt x="2885" y="4361"/>
                </a:lnTo>
                <a:lnTo>
                  <a:pt x="2900" y="4366"/>
                </a:lnTo>
                <a:lnTo>
                  <a:pt x="2927" y="4375"/>
                </a:lnTo>
                <a:lnTo>
                  <a:pt x="2934" y="4379"/>
                </a:lnTo>
                <a:lnTo>
                  <a:pt x="2937" y="4381"/>
                </a:lnTo>
                <a:lnTo>
                  <a:pt x="2937" y="4382"/>
                </a:lnTo>
                <a:lnTo>
                  <a:pt x="2935" y="4384"/>
                </a:lnTo>
                <a:lnTo>
                  <a:pt x="2926" y="4387"/>
                </a:lnTo>
                <a:lnTo>
                  <a:pt x="2916" y="4389"/>
                </a:lnTo>
                <a:lnTo>
                  <a:pt x="2911" y="4391"/>
                </a:lnTo>
                <a:lnTo>
                  <a:pt x="2908" y="4393"/>
                </a:lnTo>
                <a:lnTo>
                  <a:pt x="2908" y="4397"/>
                </a:lnTo>
                <a:lnTo>
                  <a:pt x="2909" y="4401"/>
                </a:lnTo>
                <a:lnTo>
                  <a:pt x="2914" y="4406"/>
                </a:lnTo>
                <a:lnTo>
                  <a:pt x="2923" y="4412"/>
                </a:lnTo>
                <a:lnTo>
                  <a:pt x="2928" y="4417"/>
                </a:lnTo>
                <a:lnTo>
                  <a:pt x="2932" y="4421"/>
                </a:lnTo>
                <a:lnTo>
                  <a:pt x="2933" y="4427"/>
                </a:lnTo>
                <a:lnTo>
                  <a:pt x="2933" y="4431"/>
                </a:lnTo>
                <a:lnTo>
                  <a:pt x="2932" y="4436"/>
                </a:lnTo>
                <a:lnTo>
                  <a:pt x="2929" y="4442"/>
                </a:lnTo>
                <a:lnTo>
                  <a:pt x="2926" y="4451"/>
                </a:lnTo>
                <a:lnTo>
                  <a:pt x="2925" y="4454"/>
                </a:lnTo>
                <a:lnTo>
                  <a:pt x="2924" y="4457"/>
                </a:lnTo>
                <a:lnTo>
                  <a:pt x="2926" y="4461"/>
                </a:lnTo>
                <a:lnTo>
                  <a:pt x="2928" y="4463"/>
                </a:lnTo>
                <a:lnTo>
                  <a:pt x="2934" y="4465"/>
                </a:lnTo>
                <a:lnTo>
                  <a:pt x="2943" y="4466"/>
                </a:lnTo>
                <a:lnTo>
                  <a:pt x="2954" y="4466"/>
                </a:lnTo>
                <a:lnTo>
                  <a:pt x="2970" y="4465"/>
                </a:lnTo>
                <a:lnTo>
                  <a:pt x="2975" y="4465"/>
                </a:lnTo>
                <a:lnTo>
                  <a:pt x="2979" y="4466"/>
                </a:lnTo>
                <a:lnTo>
                  <a:pt x="2979" y="4467"/>
                </a:lnTo>
                <a:lnTo>
                  <a:pt x="2979" y="4468"/>
                </a:lnTo>
                <a:lnTo>
                  <a:pt x="2976" y="4472"/>
                </a:lnTo>
                <a:lnTo>
                  <a:pt x="2966" y="4480"/>
                </a:lnTo>
                <a:lnTo>
                  <a:pt x="2953" y="4490"/>
                </a:lnTo>
                <a:lnTo>
                  <a:pt x="2947" y="4494"/>
                </a:lnTo>
                <a:lnTo>
                  <a:pt x="2942" y="4499"/>
                </a:lnTo>
                <a:lnTo>
                  <a:pt x="2939" y="4503"/>
                </a:lnTo>
                <a:lnTo>
                  <a:pt x="2938" y="4508"/>
                </a:lnTo>
                <a:lnTo>
                  <a:pt x="2938" y="4510"/>
                </a:lnTo>
                <a:lnTo>
                  <a:pt x="2941" y="4512"/>
                </a:lnTo>
                <a:lnTo>
                  <a:pt x="2945" y="4514"/>
                </a:lnTo>
                <a:lnTo>
                  <a:pt x="2955" y="4517"/>
                </a:lnTo>
                <a:lnTo>
                  <a:pt x="2970" y="4518"/>
                </a:lnTo>
                <a:lnTo>
                  <a:pt x="2983" y="4519"/>
                </a:lnTo>
                <a:lnTo>
                  <a:pt x="2991" y="4521"/>
                </a:lnTo>
                <a:lnTo>
                  <a:pt x="2993" y="4522"/>
                </a:lnTo>
                <a:lnTo>
                  <a:pt x="2994" y="4523"/>
                </a:lnTo>
                <a:lnTo>
                  <a:pt x="2994" y="4525"/>
                </a:lnTo>
                <a:lnTo>
                  <a:pt x="2993" y="4527"/>
                </a:lnTo>
                <a:lnTo>
                  <a:pt x="2990" y="4530"/>
                </a:lnTo>
                <a:lnTo>
                  <a:pt x="2984" y="4534"/>
                </a:lnTo>
                <a:lnTo>
                  <a:pt x="2970" y="4543"/>
                </a:lnTo>
                <a:lnTo>
                  <a:pt x="2962" y="4546"/>
                </a:lnTo>
                <a:lnTo>
                  <a:pt x="2956" y="4550"/>
                </a:lnTo>
                <a:lnTo>
                  <a:pt x="2953" y="4555"/>
                </a:lnTo>
                <a:lnTo>
                  <a:pt x="2952" y="4556"/>
                </a:lnTo>
                <a:lnTo>
                  <a:pt x="2953" y="4558"/>
                </a:lnTo>
                <a:lnTo>
                  <a:pt x="2954" y="4559"/>
                </a:lnTo>
                <a:lnTo>
                  <a:pt x="2956" y="4562"/>
                </a:lnTo>
                <a:lnTo>
                  <a:pt x="2964" y="4564"/>
                </a:lnTo>
                <a:lnTo>
                  <a:pt x="2979" y="4566"/>
                </a:lnTo>
                <a:lnTo>
                  <a:pt x="2999" y="4567"/>
                </a:lnTo>
                <a:lnTo>
                  <a:pt x="3010" y="4568"/>
                </a:lnTo>
                <a:lnTo>
                  <a:pt x="3017" y="4571"/>
                </a:lnTo>
                <a:lnTo>
                  <a:pt x="3018" y="4572"/>
                </a:lnTo>
                <a:lnTo>
                  <a:pt x="3019" y="4573"/>
                </a:lnTo>
                <a:lnTo>
                  <a:pt x="3017" y="4576"/>
                </a:lnTo>
                <a:lnTo>
                  <a:pt x="3011" y="4580"/>
                </a:lnTo>
                <a:lnTo>
                  <a:pt x="3005" y="4584"/>
                </a:lnTo>
                <a:lnTo>
                  <a:pt x="2990" y="4593"/>
                </a:lnTo>
                <a:lnTo>
                  <a:pt x="2983" y="4599"/>
                </a:lnTo>
                <a:lnTo>
                  <a:pt x="2979" y="4603"/>
                </a:lnTo>
                <a:lnTo>
                  <a:pt x="2978" y="4606"/>
                </a:lnTo>
                <a:lnTo>
                  <a:pt x="2976" y="4609"/>
                </a:lnTo>
                <a:lnTo>
                  <a:pt x="2978" y="4612"/>
                </a:lnTo>
                <a:lnTo>
                  <a:pt x="2979" y="4614"/>
                </a:lnTo>
                <a:lnTo>
                  <a:pt x="2981" y="4617"/>
                </a:lnTo>
                <a:lnTo>
                  <a:pt x="2985" y="4620"/>
                </a:lnTo>
                <a:lnTo>
                  <a:pt x="2997" y="4624"/>
                </a:lnTo>
                <a:lnTo>
                  <a:pt x="3016" y="4629"/>
                </a:lnTo>
                <a:lnTo>
                  <a:pt x="3042" y="4633"/>
                </a:lnTo>
                <a:lnTo>
                  <a:pt x="3052" y="4636"/>
                </a:lnTo>
                <a:lnTo>
                  <a:pt x="3058" y="4638"/>
                </a:lnTo>
                <a:lnTo>
                  <a:pt x="3060" y="4639"/>
                </a:lnTo>
                <a:lnTo>
                  <a:pt x="3060" y="4640"/>
                </a:lnTo>
                <a:lnTo>
                  <a:pt x="3058" y="4642"/>
                </a:lnTo>
                <a:lnTo>
                  <a:pt x="3054" y="4645"/>
                </a:lnTo>
                <a:lnTo>
                  <a:pt x="3048" y="4647"/>
                </a:lnTo>
                <a:lnTo>
                  <a:pt x="3034" y="4652"/>
                </a:lnTo>
                <a:lnTo>
                  <a:pt x="3027" y="4656"/>
                </a:lnTo>
                <a:lnTo>
                  <a:pt x="3021" y="4658"/>
                </a:lnTo>
                <a:lnTo>
                  <a:pt x="3018" y="4663"/>
                </a:lnTo>
                <a:lnTo>
                  <a:pt x="3017" y="4664"/>
                </a:lnTo>
                <a:lnTo>
                  <a:pt x="3017" y="4666"/>
                </a:lnTo>
                <a:lnTo>
                  <a:pt x="3018" y="4668"/>
                </a:lnTo>
                <a:lnTo>
                  <a:pt x="3019" y="4669"/>
                </a:lnTo>
                <a:lnTo>
                  <a:pt x="3026" y="4674"/>
                </a:lnTo>
                <a:lnTo>
                  <a:pt x="3038" y="4678"/>
                </a:lnTo>
                <a:lnTo>
                  <a:pt x="3055" y="4683"/>
                </a:lnTo>
                <a:lnTo>
                  <a:pt x="3072" y="4688"/>
                </a:lnTo>
                <a:lnTo>
                  <a:pt x="3082" y="4693"/>
                </a:lnTo>
                <a:lnTo>
                  <a:pt x="3085" y="4695"/>
                </a:lnTo>
                <a:lnTo>
                  <a:pt x="3086" y="4697"/>
                </a:lnTo>
                <a:lnTo>
                  <a:pt x="3086" y="4698"/>
                </a:lnTo>
                <a:lnTo>
                  <a:pt x="3086" y="4701"/>
                </a:lnTo>
                <a:lnTo>
                  <a:pt x="3082" y="4705"/>
                </a:lnTo>
                <a:lnTo>
                  <a:pt x="3076" y="4710"/>
                </a:lnTo>
                <a:lnTo>
                  <a:pt x="3058" y="4717"/>
                </a:lnTo>
                <a:lnTo>
                  <a:pt x="3051" y="4722"/>
                </a:lnTo>
                <a:lnTo>
                  <a:pt x="3043" y="4726"/>
                </a:lnTo>
                <a:lnTo>
                  <a:pt x="3038" y="4731"/>
                </a:lnTo>
                <a:lnTo>
                  <a:pt x="3037" y="4733"/>
                </a:lnTo>
                <a:lnTo>
                  <a:pt x="3037" y="4735"/>
                </a:lnTo>
                <a:lnTo>
                  <a:pt x="3038" y="4738"/>
                </a:lnTo>
                <a:lnTo>
                  <a:pt x="3039" y="4741"/>
                </a:lnTo>
                <a:lnTo>
                  <a:pt x="3043" y="4743"/>
                </a:lnTo>
                <a:lnTo>
                  <a:pt x="3048" y="4747"/>
                </a:lnTo>
                <a:lnTo>
                  <a:pt x="3063" y="4752"/>
                </a:lnTo>
                <a:lnTo>
                  <a:pt x="3084" y="4759"/>
                </a:lnTo>
                <a:lnTo>
                  <a:pt x="3097" y="4762"/>
                </a:lnTo>
                <a:lnTo>
                  <a:pt x="3106" y="4766"/>
                </a:lnTo>
                <a:lnTo>
                  <a:pt x="3113" y="4769"/>
                </a:lnTo>
                <a:lnTo>
                  <a:pt x="3118" y="4772"/>
                </a:lnTo>
                <a:lnTo>
                  <a:pt x="3121" y="4776"/>
                </a:lnTo>
                <a:lnTo>
                  <a:pt x="3123" y="4779"/>
                </a:lnTo>
                <a:lnTo>
                  <a:pt x="3123" y="4783"/>
                </a:lnTo>
                <a:lnTo>
                  <a:pt x="3122" y="4786"/>
                </a:lnTo>
                <a:lnTo>
                  <a:pt x="3120" y="4789"/>
                </a:lnTo>
                <a:lnTo>
                  <a:pt x="3117" y="4793"/>
                </a:lnTo>
                <a:lnTo>
                  <a:pt x="3108" y="4799"/>
                </a:lnTo>
                <a:lnTo>
                  <a:pt x="3086" y="4812"/>
                </a:lnTo>
                <a:lnTo>
                  <a:pt x="3076" y="4818"/>
                </a:lnTo>
                <a:lnTo>
                  <a:pt x="3070" y="4825"/>
                </a:lnTo>
                <a:lnTo>
                  <a:pt x="3067" y="4829"/>
                </a:lnTo>
                <a:lnTo>
                  <a:pt x="3067" y="4832"/>
                </a:lnTo>
                <a:lnTo>
                  <a:pt x="3067" y="4835"/>
                </a:lnTo>
                <a:lnTo>
                  <a:pt x="3070" y="4839"/>
                </a:lnTo>
                <a:lnTo>
                  <a:pt x="3073" y="4842"/>
                </a:lnTo>
                <a:lnTo>
                  <a:pt x="3079" y="4846"/>
                </a:lnTo>
                <a:lnTo>
                  <a:pt x="3086" y="4850"/>
                </a:lnTo>
                <a:lnTo>
                  <a:pt x="3097" y="4853"/>
                </a:lnTo>
                <a:lnTo>
                  <a:pt x="3123" y="4860"/>
                </a:lnTo>
                <a:lnTo>
                  <a:pt x="3163" y="4868"/>
                </a:lnTo>
                <a:lnTo>
                  <a:pt x="3103" y="4879"/>
                </a:lnTo>
                <a:lnTo>
                  <a:pt x="2957" y="4907"/>
                </a:lnTo>
                <a:lnTo>
                  <a:pt x="2865" y="4923"/>
                </a:lnTo>
                <a:lnTo>
                  <a:pt x="2770" y="4938"/>
                </a:lnTo>
                <a:lnTo>
                  <a:pt x="2676" y="4952"/>
                </a:lnTo>
                <a:lnTo>
                  <a:pt x="2631" y="4958"/>
                </a:lnTo>
                <a:lnTo>
                  <a:pt x="2588" y="4962"/>
                </a:lnTo>
                <a:lnTo>
                  <a:pt x="2545" y="4965"/>
                </a:lnTo>
                <a:lnTo>
                  <a:pt x="2497" y="4969"/>
                </a:lnTo>
                <a:lnTo>
                  <a:pt x="2397" y="4973"/>
                </a:lnTo>
                <a:lnTo>
                  <a:pt x="2293" y="4978"/>
                </a:lnTo>
                <a:lnTo>
                  <a:pt x="2198" y="4982"/>
                </a:lnTo>
                <a:lnTo>
                  <a:pt x="2156" y="4984"/>
                </a:lnTo>
                <a:lnTo>
                  <a:pt x="2121" y="4989"/>
                </a:lnTo>
                <a:lnTo>
                  <a:pt x="2091" y="4993"/>
                </a:lnTo>
                <a:lnTo>
                  <a:pt x="2079" y="4996"/>
                </a:lnTo>
                <a:lnTo>
                  <a:pt x="2070" y="4999"/>
                </a:lnTo>
                <a:lnTo>
                  <a:pt x="2062" y="5002"/>
                </a:lnTo>
                <a:lnTo>
                  <a:pt x="2058" y="5006"/>
                </a:lnTo>
                <a:lnTo>
                  <a:pt x="2055" y="5009"/>
                </a:lnTo>
                <a:lnTo>
                  <a:pt x="2054" y="5011"/>
                </a:lnTo>
                <a:lnTo>
                  <a:pt x="2055" y="5014"/>
                </a:lnTo>
                <a:lnTo>
                  <a:pt x="2059" y="5018"/>
                </a:lnTo>
                <a:lnTo>
                  <a:pt x="2064" y="5024"/>
                </a:lnTo>
                <a:lnTo>
                  <a:pt x="2073" y="5028"/>
                </a:lnTo>
                <a:lnTo>
                  <a:pt x="2087" y="5035"/>
                </a:lnTo>
                <a:lnTo>
                  <a:pt x="2098" y="5041"/>
                </a:lnTo>
                <a:lnTo>
                  <a:pt x="2106" y="5046"/>
                </a:lnTo>
                <a:lnTo>
                  <a:pt x="2108" y="5050"/>
                </a:lnTo>
                <a:lnTo>
                  <a:pt x="2110" y="5053"/>
                </a:lnTo>
                <a:lnTo>
                  <a:pt x="2110" y="5055"/>
                </a:lnTo>
                <a:lnTo>
                  <a:pt x="2110" y="5058"/>
                </a:lnTo>
                <a:lnTo>
                  <a:pt x="2109" y="5061"/>
                </a:lnTo>
                <a:lnTo>
                  <a:pt x="2107" y="5064"/>
                </a:lnTo>
                <a:lnTo>
                  <a:pt x="2100" y="5070"/>
                </a:lnTo>
                <a:lnTo>
                  <a:pt x="2091" y="5074"/>
                </a:lnTo>
                <a:lnTo>
                  <a:pt x="2080" y="5080"/>
                </a:lnTo>
                <a:lnTo>
                  <a:pt x="2066" y="5084"/>
                </a:lnTo>
                <a:lnTo>
                  <a:pt x="2051" y="5090"/>
                </a:lnTo>
                <a:lnTo>
                  <a:pt x="2016" y="5099"/>
                </a:lnTo>
                <a:lnTo>
                  <a:pt x="1977" y="5108"/>
                </a:lnTo>
                <a:lnTo>
                  <a:pt x="1939" y="5117"/>
                </a:lnTo>
                <a:lnTo>
                  <a:pt x="1868" y="5131"/>
                </a:lnTo>
                <a:lnTo>
                  <a:pt x="1842" y="5139"/>
                </a:lnTo>
                <a:lnTo>
                  <a:pt x="1833" y="5142"/>
                </a:lnTo>
                <a:lnTo>
                  <a:pt x="1826" y="5145"/>
                </a:lnTo>
                <a:lnTo>
                  <a:pt x="1822" y="5148"/>
                </a:lnTo>
                <a:lnTo>
                  <a:pt x="1821" y="5149"/>
                </a:lnTo>
                <a:lnTo>
                  <a:pt x="1821" y="5150"/>
                </a:lnTo>
                <a:lnTo>
                  <a:pt x="1824" y="5154"/>
                </a:lnTo>
                <a:lnTo>
                  <a:pt x="1831" y="5156"/>
                </a:lnTo>
                <a:lnTo>
                  <a:pt x="1842" y="5158"/>
                </a:lnTo>
                <a:lnTo>
                  <a:pt x="1858" y="5162"/>
                </a:lnTo>
                <a:lnTo>
                  <a:pt x="1905" y="5165"/>
                </a:lnTo>
                <a:lnTo>
                  <a:pt x="1957" y="5171"/>
                </a:lnTo>
                <a:lnTo>
                  <a:pt x="1996" y="5176"/>
                </a:lnTo>
                <a:lnTo>
                  <a:pt x="2013" y="5180"/>
                </a:lnTo>
                <a:lnTo>
                  <a:pt x="2026" y="5183"/>
                </a:lnTo>
                <a:lnTo>
                  <a:pt x="2038" y="5186"/>
                </a:lnTo>
                <a:lnTo>
                  <a:pt x="2045" y="5190"/>
                </a:lnTo>
                <a:lnTo>
                  <a:pt x="2052" y="5194"/>
                </a:lnTo>
                <a:lnTo>
                  <a:pt x="2057" y="5199"/>
                </a:lnTo>
                <a:lnTo>
                  <a:pt x="2059" y="5203"/>
                </a:lnTo>
                <a:lnTo>
                  <a:pt x="2059" y="5208"/>
                </a:lnTo>
                <a:lnTo>
                  <a:pt x="2057" y="5212"/>
                </a:lnTo>
                <a:lnTo>
                  <a:pt x="2053" y="5217"/>
                </a:lnTo>
                <a:lnTo>
                  <a:pt x="2048" y="5221"/>
                </a:lnTo>
                <a:lnTo>
                  <a:pt x="2040" y="5227"/>
                </a:lnTo>
                <a:lnTo>
                  <a:pt x="2021" y="5237"/>
                </a:lnTo>
                <a:lnTo>
                  <a:pt x="1996" y="5247"/>
                </a:lnTo>
                <a:lnTo>
                  <a:pt x="1967" y="5257"/>
                </a:lnTo>
                <a:lnTo>
                  <a:pt x="1932" y="5267"/>
                </a:lnTo>
                <a:lnTo>
                  <a:pt x="1895" y="5276"/>
                </a:lnTo>
                <a:lnTo>
                  <a:pt x="1854" y="5286"/>
                </a:lnTo>
                <a:lnTo>
                  <a:pt x="1811" y="5295"/>
                </a:lnTo>
                <a:lnTo>
                  <a:pt x="1767" y="5303"/>
                </a:lnTo>
                <a:lnTo>
                  <a:pt x="1725" y="5312"/>
                </a:lnTo>
                <a:lnTo>
                  <a:pt x="1689" y="5322"/>
                </a:lnTo>
                <a:lnTo>
                  <a:pt x="1659" y="5331"/>
                </a:lnTo>
                <a:lnTo>
                  <a:pt x="1636" y="5341"/>
                </a:lnTo>
                <a:lnTo>
                  <a:pt x="1626" y="5347"/>
                </a:lnTo>
                <a:lnTo>
                  <a:pt x="1618" y="5352"/>
                </a:lnTo>
                <a:lnTo>
                  <a:pt x="1611" y="5357"/>
                </a:lnTo>
                <a:lnTo>
                  <a:pt x="1606" y="5361"/>
                </a:lnTo>
                <a:lnTo>
                  <a:pt x="1602" y="5367"/>
                </a:lnTo>
                <a:lnTo>
                  <a:pt x="1600" y="5371"/>
                </a:lnTo>
                <a:lnTo>
                  <a:pt x="1600" y="5376"/>
                </a:lnTo>
                <a:lnTo>
                  <a:pt x="1600" y="5379"/>
                </a:lnTo>
                <a:lnTo>
                  <a:pt x="1602" y="5384"/>
                </a:lnTo>
                <a:lnTo>
                  <a:pt x="1607" y="5387"/>
                </a:lnTo>
                <a:lnTo>
                  <a:pt x="1611" y="5391"/>
                </a:lnTo>
                <a:lnTo>
                  <a:pt x="1618" y="5394"/>
                </a:lnTo>
                <a:lnTo>
                  <a:pt x="1627" y="5396"/>
                </a:lnTo>
                <a:lnTo>
                  <a:pt x="1636" y="5398"/>
                </a:lnTo>
                <a:lnTo>
                  <a:pt x="1659" y="5402"/>
                </a:lnTo>
                <a:lnTo>
                  <a:pt x="1689" y="5403"/>
                </a:lnTo>
                <a:lnTo>
                  <a:pt x="1723" y="5402"/>
                </a:lnTo>
                <a:lnTo>
                  <a:pt x="1764" y="5397"/>
                </a:lnTo>
                <a:lnTo>
                  <a:pt x="1811" y="5391"/>
                </a:lnTo>
                <a:lnTo>
                  <a:pt x="1905" y="5376"/>
                </a:lnTo>
                <a:lnTo>
                  <a:pt x="1993" y="5361"/>
                </a:lnTo>
                <a:lnTo>
                  <a:pt x="2149" y="5337"/>
                </a:lnTo>
                <a:lnTo>
                  <a:pt x="2219" y="5325"/>
                </a:lnTo>
                <a:lnTo>
                  <a:pt x="2285" y="5312"/>
                </a:lnTo>
                <a:lnTo>
                  <a:pt x="2347" y="5297"/>
                </a:lnTo>
                <a:lnTo>
                  <a:pt x="2377" y="5290"/>
                </a:lnTo>
                <a:lnTo>
                  <a:pt x="2407" y="5282"/>
                </a:lnTo>
                <a:lnTo>
                  <a:pt x="2413" y="5281"/>
                </a:lnTo>
                <a:lnTo>
                  <a:pt x="2421" y="5281"/>
                </a:lnTo>
                <a:lnTo>
                  <a:pt x="2429" y="5282"/>
                </a:lnTo>
                <a:lnTo>
                  <a:pt x="2438" y="5283"/>
                </a:lnTo>
                <a:lnTo>
                  <a:pt x="2447" y="5286"/>
                </a:lnTo>
                <a:lnTo>
                  <a:pt x="2456" y="5291"/>
                </a:lnTo>
                <a:lnTo>
                  <a:pt x="2476" y="5301"/>
                </a:lnTo>
                <a:lnTo>
                  <a:pt x="2500" y="5313"/>
                </a:lnTo>
                <a:lnTo>
                  <a:pt x="2524" y="5329"/>
                </a:lnTo>
                <a:lnTo>
                  <a:pt x="2552" y="5345"/>
                </a:lnTo>
                <a:lnTo>
                  <a:pt x="2582" y="5361"/>
                </a:lnTo>
                <a:lnTo>
                  <a:pt x="2614" y="5378"/>
                </a:lnTo>
                <a:lnTo>
                  <a:pt x="2649" y="5395"/>
                </a:lnTo>
                <a:lnTo>
                  <a:pt x="2686" y="5410"/>
                </a:lnTo>
                <a:lnTo>
                  <a:pt x="2706" y="5416"/>
                </a:lnTo>
                <a:lnTo>
                  <a:pt x="2726" y="5423"/>
                </a:lnTo>
                <a:lnTo>
                  <a:pt x="2748" y="5429"/>
                </a:lnTo>
                <a:lnTo>
                  <a:pt x="2769" y="5433"/>
                </a:lnTo>
                <a:lnTo>
                  <a:pt x="2791" y="5437"/>
                </a:lnTo>
                <a:lnTo>
                  <a:pt x="2815" y="5440"/>
                </a:lnTo>
                <a:lnTo>
                  <a:pt x="2839" y="5442"/>
                </a:lnTo>
                <a:lnTo>
                  <a:pt x="2863" y="5443"/>
                </a:lnTo>
                <a:lnTo>
                  <a:pt x="2889" y="5443"/>
                </a:lnTo>
                <a:lnTo>
                  <a:pt x="2915" y="5441"/>
                </a:lnTo>
                <a:lnTo>
                  <a:pt x="2969" y="5439"/>
                </a:lnTo>
                <a:lnTo>
                  <a:pt x="3024" y="5438"/>
                </a:lnTo>
                <a:lnTo>
                  <a:pt x="3076" y="5438"/>
                </a:lnTo>
                <a:lnTo>
                  <a:pt x="3129" y="5440"/>
                </a:lnTo>
                <a:lnTo>
                  <a:pt x="3178" y="5443"/>
                </a:lnTo>
                <a:lnTo>
                  <a:pt x="3223" y="5447"/>
                </a:lnTo>
                <a:lnTo>
                  <a:pt x="3265" y="5452"/>
                </a:lnTo>
                <a:lnTo>
                  <a:pt x="3300" y="5458"/>
                </a:lnTo>
                <a:lnTo>
                  <a:pt x="3328" y="5465"/>
                </a:lnTo>
                <a:lnTo>
                  <a:pt x="3339" y="5468"/>
                </a:lnTo>
                <a:lnTo>
                  <a:pt x="3348" y="5471"/>
                </a:lnTo>
                <a:lnTo>
                  <a:pt x="3355" y="5475"/>
                </a:lnTo>
                <a:lnTo>
                  <a:pt x="3359" y="5478"/>
                </a:lnTo>
                <a:lnTo>
                  <a:pt x="3360" y="5481"/>
                </a:lnTo>
                <a:lnTo>
                  <a:pt x="3360" y="5485"/>
                </a:lnTo>
                <a:lnTo>
                  <a:pt x="3357" y="5488"/>
                </a:lnTo>
                <a:lnTo>
                  <a:pt x="3350" y="5491"/>
                </a:lnTo>
                <a:lnTo>
                  <a:pt x="3340" y="5494"/>
                </a:lnTo>
                <a:lnTo>
                  <a:pt x="3328" y="5497"/>
                </a:lnTo>
                <a:lnTo>
                  <a:pt x="3312" y="5499"/>
                </a:lnTo>
                <a:lnTo>
                  <a:pt x="3292" y="5503"/>
                </a:lnTo>
                <a:lnTo>
                  <a:pt x="3242" y="5507"/>
                </a:lnTo>
                <a:lnTo>
                  <a:pt x="3126" y="5516"/>
                </a:lnTo>
                <a:lnTo>
                  <a:pt x="3009" y="5526"/>
                </a:lnTo>
                <a:lnTo>
                  <a:pt x="2897" y="5535"/>
                </a:lnTo>
                <a:lnTo>
                  <a:pt x="2793" y="5542"/>
                </a:lnTo>
                <a:lnTo>
                  <a:pt x="2744" y="5545"/>
                </a:lnTo>
                <a:lnTo>
                  <a:pt x="2701" y="5546"/>
                </a:lnTo>
                <a:lnTo>
                  <a:pt x="2661" y="5548"/>
                </a:lnTo>
                <a:lnTo>
                  <a:pt x="2625" y="5546"/>
                </a:lnTo>
                <a:lnTo>
                  <a:pt x="2596" y="5545"/>
                </a:lnTo>
                <a:lnTo>
                  <a:pt x="2573" y="5541"/>
                </a:lnTo>
                <a:lnTo>
                  <a:pt x="2563" y="5539"/>
                </a:lnTo>
                <a:lnTo>
                  <a:pt x="2555" y="5536"/>
                </a:lnTo>
                <a:lnTo>
                  <a:pt x="2549" y="5533"/>
                </a:lnTo>
                <a:lnTo>
                  <a:pt x="2545" y="5528"/>
                </a:lnTo>
                <a:lnTo>
                  <a:pt x="2537" y="5521"/>
                </a:lnTo>
                <a:lnTo>
                  <a:pt x="2529" y="5514"/>
                </a:lnTo>
                <a:lnTo>
                  <a:pt x="2520" y="5508"/>
                </a:lnTo>
                <a:lnTo>
                  <a:pt x="2511" y="5504"/>
                </a:lnTo>
                <a:lnTo>
                  <a:pt x="2500" y="5500"/>
                </a:lnTo>
                <a:lnTo>
                  <a:pt x="2487" y="5498"/>
                </a:lnTo>
                <a:lnTo>
                  <a:pt x="2474" y="5497"/>
                </a:lnTo>
                <a:lnTo>
                  <a:pt x="2459" y="5498"/>
                </a:lnTo>
                <a:lnTo>
                  <a:pt x="2443" y="5500"/>
                </a:lnTo>
                <a:lnTo>
                  <a:pt x="2425" y="5504"/>
                </a:lnTo>
                <a:lnTo>
                  <a:pt x="2404" y="5509"/>
                </a:lnTo>
                <a:lnTo>
                  <a:pt x="2383" y="5516"/>
                </a:lnTo>
                <a:lnTo>
                  <a:pt x="2359" y="5526"/>
                </a:lnTo>
                <a:lnTo>
                  <a:pt x="2334" y="5536"/>
                </a:lnTo>
                <a:lnTo>
                  <a:pt x="2306" y="5550"/>
                </a:lnTo>
                <a:lnTo>
                  <a:pt x="2275" y="5566"/>
                </a:lnTo>
                <a:lnTo>
                  <a:pt x="2256" y="5574"/>
                </a:lnTo>
                <a:lnTo>
                  <a:pt x="2232" y="5583"/>
                </a:lnTo>
                <a:lnTo>
                  <a:pt x="2201" y="5595"/>
                </a:lnTo>
                <a:lnTo>
                  <a:pt x="2165" y="5607"/>
                </a:lnTo>
                <a:lnTo>
                  <a:pt x="2079" y="5634"/>
                </a:lnTo>
                <a:lnTo>
                  <a:pt x="1977" y="5663"/>
                </a:lnTo>
                <a:lnTo>
                  <a:pt x="1861" y="5695"/>
                </a:lnTo>
                <a:lnTo>
                  <a:pt x="1738" y="5728"/>
                </a:lnTo>
                <a:lnTo>
                  <a:pt x="1608" y="5761"/>
                </a:lnTo>
                <a:lnTo>
                  <a:pt x="1476" y="5794"/>
                </a:lnTo>
                <a:lnTo>
                  <a:pt x="1345" y="5826"/>
                </a:lnTo>
                <a:lnTo>
                  <a:pt x="1219" y="5856"/>
                </a:lnTo>
                <a:lnTo>
                  <a:pt x="1100" y="5884"/>
                </a:lnTo>
                <a:lnTo>
                  <a:pt x="992" y="5909"/>
                </a:lnTo>
                <a:lnTo>
                  <a:pt x="899" y="5929"/>
                </a:lnTo>
                <a:lnTo>
                  <a:pt x="824" y="5945"/>
                </a:lnTo>
                <a:lnTo>
                  <a:pt x="770" y="5954"/>
                </a:lnTo>
                <a:lnTo>
                  <a:pt x="753" y="5957"/>
                </a:lnTo>
                <a:lnTo>
                  <a:pt x="742" y="5957"/>
                </a:lnTo>
                <a:lnTo>
                  <a:pt x="734" y="5957"/>
                </a:lnTo>
                <a:lnTo>
                  <a:pt x="727" y="5956"/>
                </a:lnTo>
                <a:lnTo>
                  <a:pt x="712" y="5951"/>
                </a:lnTo>
                <a:lnTo>
                  <a:pt x="697" y="5946"/>
                </a:lnTo>
                <a:lnTo>
                  <a:pt x="681" y="5937"/>
                </a:lnTo>
                <a:lnTo>
                  <a:pt x="667" y="5926"/>
                </a:lnTo>
                <a:lnTo>
                  <a:pt x="651" y="5914"/>
                </a:lnTo>
                <a:lnTo>
                  <a:pt x="620" y="5887"/>
                </a:lnTo>
                <a:lnTo>
                  <a:pt x="588" y="5859"/>
                </a:lnTo>
                <a:lnTo>
                  <a:pt x="556" y="5831"/>
                </a:lnTo>
                <a:lnTo>
                  <a:pt x="539" y="5819"/>
                </a:lnTo>
                <a:lnTo>
                  <a:pt x="522" y="5808"/>
                </a:lnTo>
                <a:lnTo>
                  <a:pt x="505" y="5798"/>
                </a:lnTo>
                <a:lnTo>
                  <a:pt x="487" y="5790"/>
                </a:lnTo>
                <a:lnTo>
                  <a:pt x="471" y="5785"/>
                </a:lnTo>
                <a:lnTo>
                  <a:pt x="461" y="5783"/>
                </a:lnTo>
                <a:lnTo>
                  <a:pt x="457" y="5783"/>
                </a:lnTo>
                <a:lnTo>
                  <a:pt x="454" y="5784"/>
                </a:lnTo>
                <a:lnTo>
                  <a:pt x="451" y="5786"/>
                </a:lnTo>
                <a:lnTo>
                  <a:pt x="450" y="5788"/>
                </a:lnTo>
                <a:lnTo>
                  <a:pt x="450" y="5791"/>
                </a:lnTo>
                <a:lnTo>
                  <a:pt x="450" y="5794"/>
                </a:lnTo>
                <a:lnTo>
                  <a:pt x="454" y="5802"/>
                </a:lnTo>
                <a:lnTo>
                  <a:pt x="460" y="5812"/>
                </a:lnTo>
                <a:lnTo>
                  <a:pt x="469" y="5824"/>
                </a:lnTo>
                <a:lnTo>
                  <a:pt x="480" y="5836"/>
                </a:lnTo>
                <a:lnTo>
                  <a:pt x="493" y="5848"/>
                </a:lnTo>
                <a:lnTo>
                  <a:pt x="507" y="5863"/>
                </a:lnTo>
                <a:lnTo>
                  <a:pt x="524" y="5876"/>
                </a:lnTo>
                <a:lnTo>
                  <a:pt x="541" y="5890"/>
                </a:lnTo>
                <a:lnTo>
                  <a:pt x="559" y="5904"/>
                </a:lnTo>
                <a:lnTo>
                  <a:pt x="578" y="5917"/>
                </a:lnTo>
                <a:lnTo>
                  <a:pt x="596" y="5929"/>
                </a:lnTo>
                <a:lnTo>
                  <a:pt x="614" y="5940"/>
                </a:lnTo>
                <a:lnTo>
                  <a:pt x="627" y="5950"/>
                </a:lnTo>
                <a:lnTo>
                  <a:pt x="636" y="5960"/>
                </a:lnTo>
                <a:lnTo>
                  <a:pt x="643" y="5970"/>
                </a:lnTo>
                <a:lnTo>
                  <a:pt x="646" y="5979"/>
                </a:lnTo>
                <a:lnTo>
                  <a:pt x="648" y="5987"/>
                </a:lnTo>
                <a:lnTo>
                  <a:pt x="646" y="5991"/>
                </a:lnTo>
                <a:lnTo>
                  <a:pt x="645" y="5994"/>
                </a:lnTo>
                <a:lnTo>
                  <a:pt x="641" y="6001"/>
                </a:lnTo>
                <a:lnTo>
                  <a:pt x="635" y="6005"/>
                </a:lnTo>
                <a:lnTo>
                  <a:pt x="626" y="6009"/>
                </a:lnTo>
                <a:lnTo>
                  <a:pt x="616" y="6011"/>
                </a:lnTo>
                <a:lnTo>
                  <a:pt x="604" y="6011"/>
                </a:lnTo>
                <a:lnTo>
                  <a:pt x="592" y="6011"/>
                </a:lnTo>
                <a:lnTo>
                  <a:pt x="577" y="6007"/>
                </a:lnTo>
                <a:lnTo>
                  <a:pt x="561" y="6003"/>
                </a:lnTo>
                <a:lnTo>
                  <a:pt x="546" y="5996"/>
                </a:lnTo>
                <a:lnTo>
                  <a:pt x="517" y="5985"/>
                </a:lnTo>
                <a:lnTo>
                  <a:pt x="497" y="5978"/>
                </a:lnTo>
                <a:lnTo>
                  <a:pt x="482" y="5974"/>
                </a:lnTo>
                <a:lnTo>
                  <a:pt x="469" y="5972"/>
                </a:lnTo>
                <a:lnTo>
                  <a:pt x="460" y="5970"/>
                </a:lnTo>
                <a:lnTo>
                  <a:pt x="451" y="5966"/>
                </a:lnTo>
                <a:lnTo>
                  <a:pt x="442" y="5959"/>
                </a:lnTo>
                <a:lnTo>
                  <a:pt x="430" y="5947"/>
                </a:lnTo>
                <a:lnTo>
                  <a:pt x="414" y="5929"/>
                </a:lnTo>
                <a:lnTo>
                  <a:pt x="395" y="5907"/>
                </a:lnTo>
                <a:lnTo>
                  <a:pt x="375" y="5883"/>
                </a:lnTo>
                <a:lnTo>
                  <a:pt x="357" y="5862"/>
                </a:lnTo>
                <a:lnTo>
                  <a:pt x="341" y="5846"/>
                </a:lnTo>
                <a:lnTo>
                  <a:pt x="335" y="5840"/>
                </a:lnTo>
                <a:lnTo>
                  <a:pt x="330" y="5839"/>
                </a:lnTo>
                <a:lnTo>
                  <a:pt x="329" y="5839"/>
                </a:lnTo>
                <a:lnTo>
                  <a:pt x="328" y="5839"/>
                </a:lnTo>
                <a:lnTo>
                  <a:pt x="328" y="5844"/>
                </a:lnTo>
                <a:lnTo>
                  <a:pt x="330" y="5853"/>
                </a:lnTo>
                <a:lnTo>
                  <a:pt x="335" y="5865"/>
                </a:lnTo>
                <a:lnTo>
                  <a:pt x="346" y="5891"/>
                </a:lnTo>
                <a:lnTo>
                  <a:pt x="355" y="5911"/>
                </a:lnTo>
                <a:lnTo>
                  <a:pt x="357" y="5919"/>
                </a:lnTo>
                <a:lnTo>
                  <a:pt x="358" y="5924"/>
                </a:lnTo>
                <a:lnTo>
                  <a:pt x="358" y="5929"/>
                </a:lnTo>
                <a:lnTo>
                  <a:pt x="356" y="5932"/>
                </a:lnTo>
                <a:lnTo>
                  <a:pt x="351" y="5935"/>
                </a:lnTo>
                <a:lnTo>
                  <a:pt x="345" y="5935"/>
                </a:lnTo>
                <a:lnTo>
                  <a:pt x="336" y="5933"/>
                </a:lnTo>
                <a:lnTo>
                  <a:pt x="325" y="5931"/>
                </a:lnTo>
                <a:lnTo>
                  <a:pt x="292" y="5923"/>
                </a:lnTo>
                <a:lnTo>
                  <a:pt x="246" y="5911"/>
                </a:lnTo>
                <a:lnTo>
                  <a:pt x="221" y="5904"/>
                </a:lnTo>
                <a:lnTo>
                  <a:pt x="200" y="5901"/>
                </a:lnTo>
                <a:lnTo>
                  <a:pt x="183" y="5899"/>
                </a:lnTo>
                <a:lnTo>
                  <a:pt x="170" y="5898"/>
                </a:lnTo>
                <a:lnTo>
                  <a:pt x="161" y="5899"/>
                </a:lnTo>
                <a:lnTo>
                  <a:pt x="154" y="5902"/>
                </a:lnTo>
                <a:lnTo>
                  <a:pt x="152" y="5903"/>
                </a:lnTo>
                <a:lnTo>
                  <a:pt x="151" y="5905"/>
                </a:lnTo>
                <a:lnTo>
                  <a:pt x="151" y="5908"/>
                </a:lnTo>
                <a:lnTo>
                  <a:pt x="151" y="5910"/>
                </a:lnTo>
                <a:lnTo>
                  <a:pt x="154" y="5915"/>
                </a:lnTo>
                <a:lnTo>
                  <a:pt x="161" y="5922"/>
                </a:lnTo>
                <a:lnTo>
                  <a:pt x="170" y="5929"/>
                </a:lnTo>
                <a:lnTo>
                  <a:pt x="181" y="5936"/>
                </a:lnTo>
                <a:lnTo>
                  <a:pt x="196" y="5944"/>
                </a:lnTo>
                <a:lnTo>
                  <a:pt x="212" y="5950"/>
                </a:lnTo>
                <a:lnTo>
                  <a:pt x="231" y="5957"/>
                </a:lnTo>
                <a:lnTo>
                  <a:pt x="252" y="5964"/>
                </a:lnTo>
                <a:lnTo>
                  <a:pt x="293" y="5976"/>
                </a:lnTo>
                <a:lnTo>
                  <a:pt x="326" y="5988"/>
                </a:lnTo>
                <a:lnTo>
                  <a:pt x="351" y="6000"/>
                </a:lnTo>
                <a:lnTo>
                  <a:pt x="371" y="6010"/>
                </a:lnTo>
                <a:lnTo>
                  <a:pt x="385" y="6018"/>
                </a:lnTo>
                <a:lnTo>
                  <a:pt x="394" y="6024"/>
                </a:lnTo>
                <a:lnTo>
                  <a:pt x="401" y="6030"/>
                </a:lnTo>
                <a:lnTo>
                  <a:pt x="176" y="6013"/>
                </a:lnTo>
                <a:lnTo>
                  <a:pt x="146" y="6011"/>
                </a:lnTo>
                <a:lnTo>
                  <a:pt x="117" y="6011"/>
                </a:lnTo>
                <a:lnTo>
                  <a:pt x="92" y="6012"/>
                </a:lnTo>
                <a:lnTo>
                  <a:pt x="82" y="6013"/>
                </a:lnTo>
                <a:lnTo>
                  <a:pt x="73" y="6015"/>
                </a:lnTo>
                <a:lnTo>
                  <a:pt x="65" y="6018"/>
                </a:lnTo>
                <a:lnTo>
                  <a:pt x="60" y="6021"/>
                </a:lnTo>
                <a:lnTo>
                  <a:pt x="56" y="6024"/>
                </a:lnTo>
                <a:lnTo>
                  <a:pt x="56" y="6029"/>
                </a:lnTo>
                <a:lnTo>
                  <a:pt x="58" y="6034"/>
                </a:lnTo>
                <a:lnTo>
                  <a:pt x="62" y="6041"/>
                </a:lnTo>
                <a:lnTo>
                  <a:pt x="70" y="6048"/>
                </a:lnTo>
                <a:lnTo>
                  <a:pt x="80" y="6056"/>
                </a:lnTo>
                <a:lnTo>
                  <a:pt x="100" y="6070"/>
                </a:lnTo>
                <a:lnTo>
                  <a:pt x="106" y="6076"/>
                </a:lnTo>
                <a:lnTo>
                  <a:pt x="109" y="6080"/>
                </a:lnTo>
                <a:lnTo>
                  <a:pt x="110" y="6084"/>
                </a:lnTo>
                <a:lnTo>
                  <a:pt x="110" y="6086"/>
                </a:lnTo>
                <a:lnTo>
                  <a:pt x="108" y="6087"/>
                </a:lnTo>
                <a:lnTo>
                  <a:pt x="105" y="6088"/>
                </a:lnTo>
                <a:lnTo>
                  <a:pt x="93" y="6088"/>
                </a:lnTo>
                <a:lnTo>
                  <a:pt x="79" y="6088"/>
                </a:lnTo>
                <a:lnTo>
                  <a:pt x="62" y="6086"/>
                </a:lnTo>
                <a:lnTo>
                  <a:pt x="44" y="6086"/>
                </a:lnTo>
                <a:lnTo>
                  <a:pt x="36" y="6086"/>
                </a:lnTo>
                <a:lnTo>
                  <a:pt x="27" y="6087"/>
                </a:lnTo>
                <a:lnTo>
                  <a:pt x="21" y="6089"/>
                </a:lnTo>
                <a:lnTo>
                  <a:pt x="14" y="6092"/>
                </a:lnTo>
                <a:lnTo>
                  <a:pt x="8" y="6095"/>
                </a:lnTo>
                <a:lnTo>
                  <a:pt x="4" y="6098"/>
                </a:lnTo>
                <a:lnTo>
                  <a:pt x="1" y="6103"/>
                </a:lnTo>
                <a:lnTo>
                  <a:pt x="0" y="6107"/>
                </a:lnTo>
                <a:lnTo>
                  <a:pt x="0" y="6112"/>
                </a:lnTo>
                <a:lnTo>
                  <a:pt x="4" y="6117"/>
                </a:lnTo>
                <a:lnTo>
                  <a:pt x="9" y="6123"/>
                </a:lnTo>
                <a:lnTo>
                  <a:pt x="17" y="6129"/>
                </a:lnTo>
                <a:lnTo>
                  <a:pt x="27" y="6135"/>
                </a:lnTo>
                <a:lnTo>
                  <a:pt x="41" y="6142"/>
                </a:lnTo>
                <a:lnTo>
                  <a:pt x="58" y="6149"/>
                </a:lnTo>
                <a:lnTo>
                  <a:pt x="77" y="6156"/>
                </a:lnTo>
                <a:lnTo>
                  <a:pt x="150" y="6177"/>
                </a:lnTo>
                <a:lnTo>
                  <a:pt x="193" y="6188"/>
                </a:lnTo>
                <a:lnTo>
                  <a:pt x="239" y="6200"/>
                </a:lnTo>
                <a:lnTo>
                  <a:pt x="288" y="6212"/>
                </a:lnTo>
                <a:lnTo>
                  <a:pt x="337" y="6223"/>
                </a:lnTo>
                <a:lnTo>
                  <a:pt x="385" y="6232"/>
                </a:lnTo>
                <a:lnTo>
                  <a:pt x="433" y="6241"/>
                </a:lnTo>
                <a:lnTo>
                  <a:pt x="466" y="6245"/>
                </a:lnTo>
                <a:lnTo>
                  <a:pt x="494" y="6250"/>
                </a:lnTo>
                <a:lnTo>
                  <a:pt x="506" y="6251"/>
                </a:lnTo>
                <a:lnTo>
                  <a:pt x="521" y="6252"/>
                </a:lnTo>
                <a:lnTo>
                  <a:pt x="538" y="6252"/>
                </a:lnTo>
                <a:lnTo>
                  <a:pt x="556" y="6251"/>
                </a:lnTo>
                <a:lnTo>
                  <a:pt x="620" y="6245"/>
                </a:lnTo>
                <a:lnTo>
                  <a:pt x="672" y="6240"/>
                </a:lnTo>
                <a:lnTo>
                  <a:pt x="721" y="6232"/>
                </a:lnTo>
                <a:lnTo>
                  <a:pt x="767" y="6222"/>
                </a:lnTo>
                <a:lnTo>
                  <a:pt x="816" y="6210"/>
                </a:lnTo>
                <a:lnTo>
                  <a:pt x="870" y="6196"/>
                </a:lnTo>
                <a:lnTo>
                  <a:pt x="1014" y="6159"/>
                </a:lnTo>
                <a:lnTo>
                  <a:pt x="1132" y="6130"/>
                </a:lnTo>
                <a:lnTo>
                  <a:pt x="1298" y="6093"/>
                </a:lnTo>
                <a:lnTo>
                  <a:pt x="1492" y="6049"/>
                </a:lnTo>
                <a:lnTo>
                  <a:pt x="1698" y="6004"/>
                </a:lnTo>
                <a:lnTo>
                  <a:pt x="1895" y="5963"/>
                </a:lnTo>
                <a:lnTo>
                  <a:pt x="2067" y="5928"/>
                </a:lnTo>
                <a:lnTo>
                  <a:pt x="2137" y="5913"/>
                </a:lnTo>
                <a:lnTo>
                  <a:pt x="2195" y="5903"/>
                </a:lnTo>
                <a:lnTo>
                  <a:pt x="2236" y="5896"/>
                </a:lnTo>
                <a:lnTo>
                  <a:pt x="2260" y="5894"/>
                </a:lnTo>
                <a:lnTo>
                  <a:pt x="2287" y="5895"/>
                </a:lnTo>
                <a:lnTo>
                  <a:pt x="2312" y="5896"/>
                </a:lnTo>
                <a:lnTo>
                  <a:pt x="2338" y="5896"/>
                </a:lnTo>
                <a:lnTo>
                  <a:pt x="2362" y="5896"/>
                </a:lnTo>
                <a:lnTo>
                  <a:pt x="2384" y="5895"/>
                </a:lnTo>
                <a:lnTo>
                  <a:pt x="2395" y="5894"/>
                </a:lnTo>
                <a:lnTo>
                  <a:pt x="2407" y="5892"/>
                </a:lnTo>
                <a:lnTo>
                  <a:pt x="2417" y="5889"/>
                </a:lnTo>
                <a:lnTo>
                  <a:pt x="2426" y="5885"/>
                </a:lnTo>
                <a:lnTo>
                  <a:pt x="2436" y="5881"/>
                </a:lnTo>
                <a:lnTo>
                  <a:pt x="2445" y="5875"/>
                </a:lnTo>
                <a:lnTo>
                  <a:pt x="2450" y="5872"/>
                </a:lnTo>
                <a:lnTo>
                  <a:pt x="2460" y="5868"/>
                </a:lnTo>
                <a:lnTo>
                  <a:pt x="2491" y="5862"/>
                </a:lnTo>
                <a:lnTo>
                  <a:pt x="2533" y="5854"/>
                </a:lnTo>
                <a:lnTo>
                  <a:pt x="2587" y="5846"/>
                </a:lnTo>
                <a:lnTo>
                  <a:pt x="2649" y="5838"/>
                </a:lnTo>
                <a:lnTo>
                  <a:pt x="2717" y="5829"/>
                </a:lnTo>
                <a:lnTo>
                  <a:pt x="2867" y="5812"/>
                </a:lnTo>
                <a:lnTo>
                  <a:pt x="3020" y="5794"/>
                </a:lnTo>
                <a:lnTo>
                  <a:pt x="3164" y="5779"/>
                </a:lnTo>
                <a:lnTo>
                  <a:pt x="3228" y="5771"/>
                </a:lnTo>
                <a:lnTo>
                  <a:pt x="3283" y="5763"/>
                </a:lnTo>
                <a:lnTo>
                  <a:pt x="3329" y="5756"/>
                </a:lnTo>
                <a:lnTo>
                  <a:pt x="3362" y="5749"/>
                </a:lnTo>
                <a:lnTo>
                  <a:pt x="3374" y="5747"/>
                </a:lnTo>
                <a:lnTo>
                  <a:pt x="3380" y="5747"/>
                </a:lnTo>
                <a:lnTo>
                  <a:pt x="3383" y="5748"/>
                </a:lnTo>
                <a:lnTo>
                  <a:pt x="3384" y="5749"/>
                </a:lnTo>
                <a:lnTo>
                  <a:pt x="3385" y="5751"/>
                </a:lnTo>
                <a:lnTo>
                  <a:pt x="3385" y="5753"/>
                </a:lnTo>
                <a:lnTo>
                  <a:pt x="3383" y="5757"/>
                </a:lnTo>
                <a:lnTo>
                  <a:pt x="3380" y="5763"/>
                </a:lnTo>
                <a:lnTo>
                  <a:pt x="3372" y="5775"/>
                </a:lnTo>
                <a:lnTo>
                  <a:pt x="3368" y="5782"/>
                </a:lnTo>
                <a:lnTo>
                  <a:pt x="3366" y="5789"/>
                </a:lnTo>
                <a:lnTo>
                  <a:pt x="3365" y="5794"/>
                </a:lnTo>
                <a:lnTo>
                  <a:pt x="3366" y="5797"/>
                </a:lnTo>
                <a:lnTo>
                  <a:pt x="3367" y="5799"/>
                </a:lnTo>
                <a:lnTo>
                  <a:pt x="3369" y="5800"/>
                </a:lnTo>
                <a:lnTo>
                  <a:pt x="3371" y="5802"/>
                </a:lnTo>
                <a:lnTo>
                  <a:pt x="3380" y="5804"/>
                </a:lnTo>
                <a:lnTo>
                  <a:pt x="3394" y="5804"/>
                </a:lnTo>
                <a:lnTo>
                  <a:pt x="3412" y="5802"/>
                </a:lnTo>
                <a:lnTo>
                  <a:pt x="3432" y="5800"/>
                </a:lnTo>
                <a:lnTo>
                  <a:pt x="3450" y="5799"/>
                </a:lnTo>
                <a:lnTo>
                  <a:pt x="3466" y="5800"/>
                </a:lnTo>
                <a:lnTo>
                  <a:pt x="3481" y="5800"/>
                </a:lnTo>
                <a:lnTo>
                  <a:pt x="3508" y="5803"/>
                </a:lnTo>
                <a:lnTo>
                  <a:pt x="3519" y="5804"/>
                </a:lnTo>
                <a:lnTo>
                  <a:pt x="3532" y="5804"/>
                </a:lnTo>
                <a:lnTo>
                  <a:pt x="3543" y="5802"/>
                </a:lnTo>
                <a:lnTo>
                  <a:pt x="3555" y="5800"/>
                </a:lnTo>
                <a:lnTo>
                  <a:pt x="3568" y="5794"/>
                </a:lnTo>
                <a:lnTo>
                  <a:pt x="3580" y="5788"/>
                </a:lnTo>
                <a:lnTo>
                  <a:pt x="3593" y="5778"/>
                </a:lnTo>
                <a:lnTo>
                  <a:pt x="3609" y="5764"/>
                </a:lnTo>
                <a:lnTo>
                  <a:pt x="3625" y="5747"/>
                </a:lnTo>
                <a:lnTo>
                  <a:pt x="3643" y="5726"/>
                </a:lnTo>
                <a:lnTo>
                  <a:pt x="3646" y="5721"/>
                </a:lnTo>
                <a:lnTo>
                  <a:pt x="3651" y="5718"/>
                </a:lnTo>
                <a:lnTo>
                  <a:pt x="3655" y="5715"/>
                </a:lnTo>
                <a:lnTo>
                  <a:pt x="3660" y="5712"/>
                </a:lnTo>
                <a:lnTo>
                  <a:pt x="3670" y="5710"/>
                </a:lnTo>
                <a:lnTo>
                  <a:pt x="3681" y="5709"/>
                </a:lnTo>
                <a:lnTo>
                  <a:pt x="3706" y="5710"/>
                </a:lnTo>
                <a:lnTo>
                  <a:pt x="3720" y="5711"/>
                </a:lnTo>
                <a:lnTo>
                  <a:pt x="3735" y="5711"/>
                </a:lnTo>
                <a:lnTo>
                  <a:pt x="3752" y="5709"/>
                </a:lnTo>
                <a:lnTo>
                  <a:pt x="3768" y="5706"/>
                </a:lnTo>
                <a:lnTo>
                  <a:pt x="3788" y="5699"/>
                </a:lnTo>
                <a:lnTo>
                  <a:pt x="3798" y="5695"/>
                </a:lnTo>
                <a:lnTo>
                  <a:pt x="3808" y="5690"/>
                </a:lnTo>
                <a:lnTo>
                  <a:pt x="3819" y="5683"/>
                </a:lnTo>
                <a:lnTo>
                  <a:pt x="3829" y="5675"/>
                </a:lnTo>
                <a:lnTo>
                  <a:pt x="3841" y="5668"/>
                </a:lnTo>
                <a:lnTo>
                  <a:pt x="3853" y="5657"/>
                </a:lnTo>
                <a:lnTo>
                  <a:pt x="3865" y="5646"/>
                </a:lnTo>
                <a:lnTo>
                  <a:pt x="3877" y="5634"/>
                </a:lnTo>
                <a:lnTo>
                  <a:pt x="3891" y="5619"/>
                </a:lnTo>
                <a:lnTo>
                  <a:pt x="3904" y="5604"/>
                </a:lnTo>
                <a:lnTo>
                  <a:pt x="3912" y="5595"/>
                </a:lnTo>
                <a:lnTo>
                  <a:pt x="3922" y="5587"/>
                </a:lnTo>
                <a:lnTo>
                  <a:pt x="3931" y="5581"/>
                </a:lnTo>
                <a:lnTo>
                  <a:pt x="3941" y="5578"/>
                </a:lnTo>
                <a:lnTo>
                  <a:pt x="3952" y="5574"/>
                </a:lnTo>
                <a:lnTo>
                  <a:pt x="3964" y="5573"/>
                </a:lnTo>
                <a:lnTo>
                  <a:pt x="3975" y="5573"/>
                </a:lnTo>
                <a:lnTo>
                  <a:pt x="3986" y="5573"/>
                </a:lnTo>
                <a:lnTo>
                  <a:pt x="4010" y="5578"/>
                </a:lnTo>
                <a:lnTo>
                  <a:pt x="4035" y="5582"/>
                </a:lnTo>
                <a:lnTo>
                  <a:pt x="4061" y="5587"/>
                </a:lnTo>
                <a:lnTo>
                  <a:pt x="4088" y="5591"/>
                </a:lnTo>
                <a:lnTo>
                  <a:pt x="4157" y="5599"/>
                </a:lnTo>
                <a:lnTo>
                  <a:pt x="4253" y="5612"/>
                </a:lnTo>
                <a:lnTo>
                  <a:pt x="4379" y="5626"/>
                </a:lnTo>
                <a:lnTo>
                  <a:pt x="4453" y="5635"/>
                </a:lnTo>
                <a:lnTo>
                  <a:pt x="4535" y="5644"/>
                </a:lnTo>
                <a:lnTo>
                  <a:pt x="4627" y="5653"/>
                </a:lnTo>
                <a:lnTo>
                  <a:pt x="4677" y="5656"/>
                </a:lnTo>
                <a:lnTo>
                  <a:pt x="4731" y="5660"/>
                </a:lnTo>
                <a:lnTo>
                  <a:pt x="4789" y="5661"/>
                </a:lnTo>
                <a:lnTo>
                  <a:pt x="4819" y="5661"/>
                </a:lnTo>
                <a:lnTo>
                  <a:pt x="4850" y="5660"/>
                </a:lnTo>
                <a:lnTo>
                  <a:pt x="4881" y="5657"/>
                </a:lnTo>
                <a:lnTo>
                  <a:pt x="4914" y="5655"/>
                </a:lnTo>
                <a:lnTo>
                  <a:pt x="4948" y="5651"/>
                </a:lnTo>
                <a:lnTo>
                  <a:pt x="4981" y="5646"/>
                </a:lnTo>
                <a:lnTo>
                  <a:pt x="5017" y="5641"/>
                </a:lnTo>
                <a:lnTo>
                  <a:pt x="5052" y="5634"/>
                </a:lnTo>
                <a:lnTo>
                  <a:pt x="5089" y="5626"/>
                </a:lnTo>
                <a:lnTo>
                  <a:pt x="5126" y="5617"/>
                </a:lnTo>
                <a:lnTo>
                  <a:pt x="5165" y="5606"/>
                </a:lnTo>
                <a:lnTo>
                  <a:pt x="5203" y="5594"/>
                </a:lnTo>
                <a:lnTo>
                  <a:pt x="5244" y="5580"/>
                </a:lnTo>
                <a:lnTo>
                  <a:pt x="5284" y="5564"/>
                </a:lnTo>
                <a:lnTo>
                  <a:pt x="5326" y="5548"/>
                </a:lnTo>
                <a:lnTo>
                  <a:pt x="5368" y="5528"/>
                </a:lnTo>
                <a:lnTo>
                  <a:pt x="5412" y="5507"/>
                </a:lnTo>
                <a:lnTo>
                  <a:pt x="5456" y="5485"/>
                </a:lnTo>
                <a:lnTo>
                  <a:pt x="5501" y="5460"/>
                </a:lnTo>
                <a:lnTo>
                  <a:pt x="5547" y="5433"/>
                </a:lnTo>
                <a:lnTo>
                  <a:pt x="5593" y="5404"/>
                </a:lnTo>
                <a:lnTo>
                  <a:pt x="5640" y="5373"/>
                </a:lnTo>
                <a:lnTo>
                  <a:pt x="5674" y="5350"/>
                </a:lnTo>
                <a:lnTo>
                  <a:pt x="5711" y="5329"/>
                </a:lnTo>
                <a:lnTo>
                  <a:pt x="5751" y="5308"/>
                </a:lnTo>
                <a:lnTo>
                  <a:pt x="5791" y="5287"/>
                </a:lnTo>
                <a:lnTo>
                  <a:pt x="5833" y="5267"/>
                </a:lnTo>
                <a:lnTo>
                  <a:pt x="5876" y="5248"/>
                </a:lnTo>
                <a:lnTo>
                  <a:pt x="5920" y="5229"/>
                </a:lnTo>
                <a:lnTo>
                  <a:pt x="5966" y="5210"/>
                </a:lnTo>
                <a:lnTo>
                  <a:pt x="6061" y="5173"/>
                </a:lnTo>
                <a:lnTo>
                  <a:pt x="6159" y="5137"/>
                </a:lnTo>
                <a:lnTo>
                  <a:pt x="6361" y="5065"/>
                </a:lnTo>
                <a:lnTo>
                  <a:pt x="6462" y="5028"/>
                </a:lnTo>
                <a:lnTo>
                  <a:pt x="6562" y="4989"/>
                </a:lnTo>
                <a:lnTo>
                  <a:pt x="6611" y="4969"/>
                </a:lnTo>
                <a:lnTo>
                  <a:pt x="6661" y="4949"/>
                </a:lnTo>
                <a:lnTo>
                  <a:pt x="6709" y="4927"/>
                </a:lnTo>
                <a:lnTo>
                  <a:pt x="6755" y="4906"/>
                </a:lnTo>
                <a:lnTo>
                  <a:pt x="6801" y="4884"/>
                </a:lnTo>
                <a:lnTo>
                  <a:pt x="6846" y="4860"/>
                </a:lnTo>
                <a:lnTo>
                  <a:pt x="6889" y="4835"/>
                </a:lnTo>
                <a:lnTo>
                  <a:pt x="6931" y="4811"/>
                </a:lnTo>
                <a:lnTo>
                  <a:pt x="6971" y="4785"/>
                </a:lnTo>
                <a:lnTo>
                  <a:pt x="7011" y="4757"/>
                </a:lnTo>
                <a:lnTo>
                  <a:pt x="7048" y="4729"/>
                </a:lnTo>
                <a:lnTo>
                  <a:pt x="7082" y="4700"/>
                </a:lnTo>
                <a:lnTo>
                  <a:pt x="7111" y="4674"/>
                </a:lnTo>
                <a:lnTo>
                  <a:pt x="7140" y="4650"/>
                </a:lnTo>
                <a:lnTo>
                  <a:pt x="7166" y="4629"/>
                </a:lnTo>
                <a:lnTo>
                  <a:pt x="7193" y="4610"/>
                </a:lnTo>
                <a:lnTo>
                  <a:pt x="7219" y="4592"/>
                </a:lnTo>
                <a:lnTo>
                  <a:pt x="7244" y="4576"/>
                </a:lnTo>
                <a:lnTo>
                  <a:pt x="7267" y="4562"/>
                </a:lnTo>
                <a:lnTo>
                  <a:pt x="7291" y="4548"/>
                </a:lnTo>
                <a:lnTo>
                  <a:pt x="7313" y="4537"/>
                </a:lnTo>
                <a:lnTo>
                  <a:pt x="7336" y="4527"/>
                </a:lnTo>
                <a:lnTo>
                  <a:pt x="7357" y="4518"/>
                </a:lnTo>
                <a:lnTo>
                  <a:pt x="7377" y="4510"/>
                </a:lnTo>
                <a:lnTo>
                  <a:pt x="7398" y="4503"/>
                </a:lnTo>
                <a:lnTo>
                  <a:pt x="7417" y="4499"/>
                </a:lnTo>
                <a:lnTo>
                  <a:pt x="7436" y="4494"/>
                </a:lnTo>
                <a:lnTo>
                  <a:pt x="7454" y="4491"/>
                </a:lnTo>
                <a:lnTo>
                  <a:pt x="7472" y="4489"/>
                </a:lnTo>
                <a:lnTo>
                  <a:pt x="7488" y="4488"/>
                </a:lnTo>
                <a:lnTo>
                  <a:pt x="7505" y="4486"/>
                </a:lnTo>
                <a:lnTo>
                  <a:pt x="7521" y="4486"/>
                </a:lnTo>
                <a:lnTo>
                  <a:pt x="7551" y="4489"/>
                </a:lnTo>
                <a:lnTo>
                  <a:pt x="7579" y="4492"/>
                </a:lnTo>
                <a:lnTo>
                  <a:pt x="7606" y="4498"/>
                </a:lnTo>
                <a:lnTo>
                  <a:pt x="7632" y="4503"/>
                </a:lnTo>
                <a:lnTo>
                  <a:pt x="7679" y="4516"/>
                </a:lnTo>
                <a:lnTo>
                  <a:pt x="7694" y="4520"/>
                </a:lnTo>
                <a:lnTo>
                  <a:pt x="7711" y="4527"/>
                </a:lnTo>
                <a:lnTo>
                  <a:pt x="7752" y="4543"/>
                </a:lnTo>
                <a:lnTo>
                  <a:pt x="7776" y="4550"/>
                </a:lnTo>
                <a:lnTo>
                  <a:pt x="7800" y="4559"/>
                </a:lnTo>
                <a:lnTo>
                  <a:pt x="7828" y="4567"/>
                </a:lnTo>
                <a:lnTo>
                  <a:pt x="7856" y="4573"/>
                </a:lnTo>
                <a:lnTo>
                  <a:pt x="7886" y="4578"/>
                </a:lnTo>
                <a:lnTo>
                  <a:pt x="7916" y="4581"/>
                </a:lnTo>
                <a:lnTo>
                  <a:pt x="7932" y="4582"/>
                </a:lnTo>
                <a:lnTo>
                  <a:pt x="7947" y="4582"/>
                </a:lnTo>
                <a:lnTo>
                  <a:pt x="7963" y="4581"/>
                </a:lnTo>
                <a:lnTo>
                  <a:pt x="7980" y="4580"/>
                </a:lnTo>
                <a:lnTo>
                  <a:pt x="7995" y="4576"/>
                </a:lnTo>
                <a:lnTo>
                  <a:pt x="8011" y="4573"/>
                </a:lnTo>
                <a:lnTo>
                  <a:pt x="8027" y="4568"/>
                </a:lnTo>
                <a:lnTo>
                  <a:pt x="8044" y="4563"/>
                </a:lnTo>
                <a:lnTo>
                  <a:pt x="8059" y="4557"/>
                </a:lnTo>
                <a:lnTo>
                  <a:pt x="8075" y="4549"/>
                </a:lnTo>
                <a:lnTo>
                  <a:pt x="8092" y="4540"/>
                </a:lnTo>
                <a:lnTo>
                  <a:pt x="8108" y="4530"/>
                </a:lnTo>
                <a:lnTo>
                  <a:pt x="8122" y="4521"/>
                </a:lnTo>
                <a:lnTo>
                  <a:pt x="8138" y="4514"/>
                </a:lnTo>
                <a:lnTo>
                  <a:pt x="8154" y="4509"/>
                </a:lnTo>
                <a:lnTo>
                  <a:pt x="8172" y="4504"/>
                </a:lnTo>
                <a:lnTo>
                  <a:pt x="8190" y="4501"/>
                </a:lnTo>
                <a:lnTo>
                  <a:pt x="8209" y="4499"/>
                </a:lnTo>
                <a:lnTo>
                  <a:pt x="8229" y="4499"/>
                </a:lnTo>
                <a:lnTo>
                  <a:pt x="8249" y="4498"/>
                </a:lnTo>
                <a:lnTo>
                  <a:pt x="8292" y="4500"/>
                </a:lnTo>
                <a:lnTo>
                  <a:pt x="8335" y="4502"/>
                </a:lnTo>
                <a:lnTo>
                  <a:pt x="8379" y="4504"/>
                </a:lnTo>
                <a:lnTo>
                  <a:pt x="8424" y="4507"/>
                </a:lnTo>
                <a:lnTo>
                  <a:pt x="8480" y="4509"/>
                </a:lnTo>
                <a:lnTo>
                  <a:pt x="8568" y="4514"/>
                </a:lnTo>
                <a:lnTo>
                  <a:pt x="8817" y="4530"/>
                </a:lnTo>
                <a:lnTo>
                  <a:pt x="9486" y="4578"/>
                </a:lnTo>
                <a:lnTo>
                  <a:pt x="9832" y="4602"/>
                </a:lnTo>
                <a:lnTo>
                  <a:pt x="10135" y="4622"/>
                </a:lnTo>
                <a:lnTo>
                  <a:pt x="10258" y="4630"/>
                </a:lnTo>
                <a:lnTo>
                  <a:pt x="10358" y="4636"/>
                </a:lnTo>
                <a:lnTo>
                  <a:pt x="10429" y="4639"/>
                </a:lnTo>
                <a:lnTo>
                  <a:pt x="10451" y="4639"/>
                </a:lnTo>
                <a:lnTo>
                  <a:pt x="10465" y="4639"/>
                </a:lnTo>
                <a:lnTo>
                  <a:pt x="10476" y="4637"/>
                </a:lnTo>
                <a:lnTo>
                  <a:pt x="10483" y="4636"/>
                </a:lnTo>
                <a:lnTo>
                  <a:pt x="10486" y="4632"/>
                </a:lnTo>
                <a:lnTo>
                  <a:pt x="10487" y="4631"/>
                </a:lnTo>
                <a:lnTo>
                  <a:pt x="10487" y="4629"/>
                </a:lnTo>
                <a:lnTo>
                  <a:pt x="10484" y="4626"/>
                </a:lnTo>
                <a:lnTo>
                  <a:pt x="10479" y="4622"/>
                </a:lnTo>
                <a:lnTo>
                  <a:pt x="10471" y="4618"/>
                </a:lnTo>
                <a:lnTo>
                  <a:pt x="10462" y="4613"/>
                </a:lnTo>
                <a:lnTo>
                  <a:pt x="10439" y="4604"/>
                </a:lnTo>
                <a:lnTo>
                  <a:pt x="10412" y="4596"/>
                </a:lnTo>
                <a:lnTo>
                  <a:pt x="10383" y="4588"/>
                </a:lnTo>
                <a:lnTo>
                  <a:pt x="10356" y="4583"/>
                </a:lnTo>
                <a:close/>
                <a:moveTo>
                  <a:pt x="485" y="6160"/>
                </a:moveTo>
                <a:lnTo>
                  <a:pt x="485" y="6160"/>
                </a:lnTo>
                <a:lnTo>
                  <a:pt x="477" y="6159"/>
                </a:lnTo>
                <a:lnTo>
                  <a:pt x="468" y="6158"/>
                </a:lnTo>
                <a:lnTo>
                  <a:pt x="449" y="6152"/>
                </a:lnTo>
                <a:lnTo>
                  <a:pt x="429" y="6144"/>
                </a:lnTo>
                <a:lnTo>
                  <a:pt x="411" y="6135"/>
                </a:lnTo>
                <a:lnTo>
                  <a:pt x="394" y="6126"/>
                </a:lnTo>
                <a:lnTo>
                  <a:pt x="381" y="6119"/>
                </a:lnTo>
                <a:lnTo>
                  <a:pt x="369" y="6112"/>
                </a:lnTo>
                <a:lnTo>
                  <a:pt x="482" y="6099"/>
                </a:lnTo>
                <a:lnTo>
                  <a:pt x="488" y="6108"/>
                </a:lnTo>
                <a:lnTo>
                  <a:pt x="494" y="6119"/>
                </a:lnTo>
                <a:lnTo>
                  <a:pt x="500" y="6130"/>
                </a:lnTo>
                <a:lnTo>
                  <a:pt x="502" y="6135"/>
                </a:lnTo>
                <a:lnTo>
                  <a:pt x="503" y="6141"/>
                </a:lnTo>
                <a:lnTo>
                  <a:pt x="504" y="6145"/>
                </a:lnTo>
                <a:lnTo>
                  <a:pt x="503" y="6150"/>
                </a:lnTo>
                <a:lnTo>
                  <a:pt x="502" y="6154"/>
                </a:lnTo>
                <a:lnTo>
                  <a:pt x="497" y="6157"/>
                </a:lnTo>
                <a:lnTo>
                  <a:pt x="493" y="6159"/>
                </a:lnTo>
                <a:lnTo>
                  <a:pt x="485" y="6160"/>
                </a:lnTo>
                <a:close/>
                <a:moveTo>
                  <a:pt x="3338" y="5643"/>
                </a:moveTo>
                <a:lnTo>
                  <a:pt x="3338" y="5643"/>
                </a:lnTo>
                <a:lnTo>
                  <a:pt x="3310" y="5651"/>
                </a:lnTo>
                <a:lnTo>
                  <a:pt x="3274" y="5659"/>
                </a:lnTo>
                <a:lnTo>
                  <a:pt x="3186" y="5678"/>
                </a:lnTo>
                <a:lnTo>
                  <a:pt x="3082" y="5698"/>
                </a:lnTo>
                <a:lnTo>
                  <a:pt x="2970" y="5719"/>
                </a:lnTo>
                <a:lnTo>
                  <a:pt x="2855" y="5738"/>
                </a:lnTo>
                <a:lnTo>
                  <a:pt x="2750" y="5754"/>
                </a:lnTo>
                <a:lnTo>
                  <a:pt x="2702" y="5761"/>
                </a:lnTo>
                <a:lnTo>
                  <a:pt x="2659" y="5766"/>
                </a:lnTo>
                <a:lnTo>
                  <a:pt x="2622" y="5770"/>
                </a:lnTo>
                <a:lnTo>
                  <a:pt x="2592" y="5771"/>
                </a:lnTo>
                <a:lnTo>
                  <a:pt x="2568" y="5771"/>
                </a:lnTo>
                <a:lnTo>
                  <a:pt x="2548" y="5769"/>
                </a:lnTo>
                <a:lnTo>
                  <a:pt x="2530" y="5765"/>
                </a:lnTo>
                <a:lnTo>
                  <a:pt x="2515" y="5762"/>
                </a:lnTo>
                <a:lnTo>
                  <a:pt x="2503" y="5756"/>
                </a:lnTo>
                <a:lnTo>
                  <a:pt x="2491" y="5752"/>
                </a:lnTo>
                <a:lnTo>
                  <a:pt x="2480" y="5746"/>
                </a:lnTo>
                <a:lnTo>
                  <a:pt x="2468" y="5742"/>
                </a:lnTo>
                <a:lnTo>
                  <a:pt x="2456" y="5738"/>
                </a:lnTo>
                <a:lnTo>
                  <a:pt x="2443" y="5736"/>
                </a:lnTo>
                <a:lnTo>
                  <a:pt x="2426" y="5735"/>
                </a:lnTo>
                <a:lnTo>
                  <a:pt x="2407" y="5736"/>
                </a:lnTo>
                <a:lnTo>
                  <a:pt x="2384" y="5739"/>
                </a:lnTo>
                <a:lnTo>
                  <a:pt x="2357" y="5746"/>
                </a:lnTo>
                <a:lnTo>
                  <a:pt x="2325" y="5755"/>
                </a:lnTo>
                <a:lnTo>
                  <a:pt x="2288" y="5767"/>
                </a:lnTo>
                <a:lnTo>
                  <a:pt x="2238" y="5783"/>
                </a:lnTo>
                <a:lnTo>
                  <a:pt x="2172" y="5804"/>
                </a:lnTo>
                <a:lnTo>
                  <a:pt x="2090" y="5830"/>
                </a:lnTo>
                <a:lnTo>
                  <a:pt x="1995" y="5857"/>
                </a:lnTo>
                <a:lnTo>
                  <a:pt x="1889" y="5887"/>
                </a:lnTo>
                <a:lnTo>
                  <a:pt x="1776" y="5917"/>
                </a:lnTo>
                <a:lnTo>
                  <a:pt x="1657" y="5947"/>
                </a:lnTo>
                <a:lnTo>
                  <a:pt x="1536" y="5975"/>
                </a:lnTo>
                <a:lnTo>
                  <a:pt x="1276" y="6032"/>
                </a:lnTo>
                <a:lnTo>
                  <a:pt x="1039" y="6081"/>
                </a:lnTo>
                <a:lnTo>
                  <a:pt x="938" y="6102"/>
                </a:lnTo>
                <a:lnTo>
                  <a:pt x="854" y="6119"/>
                </a:lnTo>
                <a:lnTo>
                  <a:pt x="790" y="6130"/>
                </a:lnTo>
                <a:lnTo>
                  <a:pt x="750" y="6135"/>
                </a:lnTo>
                <a:lnTo>
                  <a:pt x="727" y="6138"/>
                </a:lnTo>
                <a:lnTo>
                  <a:pt x="708" y="6139"/>
                </a:lnTo>
                <a:lnTo>
                  <a:pt x="694" y="6139"/>
                </a:lnTo>
                <a:lnTo>
                  <a:pt x="681" y="6138"/>
                </a:lnTo>
                <a:lnTo>
                  <a:pt x="670" y="6133"/>
                </a:lnTo>
                <a:lnTo>
                  <a:pt x="659" y="6126"/>
                </a:lnTo>
                <a:lnTo>
                  <a:pt x="648" y="6116"/>
                </a:lnTo>
                <a:lnTo>
                  <a:pt x="633" y="6104"/>
                </a:lnTo>
                <a:lnTo>
                  <a:pt x="627" y="6096"/>
                </a:lnTo>
                <a:lnTo>
                  <a:pt x="623" y="6090"/>
                </a:lnTo>
                <a:lnTo>
                  <a:pt x="622" y="6086"/>
                </a:lnTo>
                <a:lnTo>
                  <a:pt x="622" y="6081"/>
                </a:lnTo>
                <a:lnTo>
                  <a:pt x="625" y="6078"/>
                </a:lnTo>
                <a:lnTo>
                  <a:pt x="630" y="6076"/>
                </a:lnTo>
                <a:lnTo>
                  <a:pt x="636" y="6074"/>
                </a:lnTo>
                <a:lnTo>
                  <a:pt x="645" y="6071"/>
                </a:lnTo>
                <a:lnTo>
                  <a:pt x="669" y="6067"/>
                </a:lnTo>
                <a:lnTo>
                  <a:pt x="699" y="6062"/>
                </a:lnTo>
                <a:lnTo>
                  <a:pt x="735" y="6056"/>
                </a:lnTo>
                <a:lnTo>
                  <a:pt x="778" y="6048"/>
                </a:lnTo>
                <a:lnTo>
                  <a:pt x="924" y="6012"/>
                </a:lnTo>
                <a:lnTo>
                  <a:pt x="1154" y="5956"/>
                </a:lnTo>
                <a:lnTo>
                  <a:pt x="1695" y="5824"/>
                </a:lnTo>
                <a:lnTo>
                  <a:pt x="1815" y="5792"/>
                </a:lnTo>
                <a:lnTo>
                  <a:pt x="1922" y="5763"/>
                </a:lnTo>
                <a:lnTo>
                  <a:pt x="2017" y="5736"/>
                </a:lnTo>
                <a:lnTo>
                  <a:pt x="2100" y="5710"/>
                </a:lnTo>
                <a:lnTo>
                  <a:pt x="2236" y="5670"/>
                </a:lnTo>
                <a:lnTo>
                  <a:pt x="2291" y="5654"/>
                </a:lnTo>
                <a:lnTo>
                  <a:pt x="2317" y="5649"/>
                </a:lnTo>
                <a:lnTo>
                  <a:pt x="2339" y="5643"/>
                </a:lnTo>
                <a:lnTo>
                  <a:pt x="2351" y="5642"/>
                </a:lnTo>
                <a:lnTo>
                  <a:pt x="2361" y="5641"/>
                </a:lnTo>
                <a:lnTo>
                  <a:pt x="2380" y="5641"/>
                </a:lnTo>
                <a:lnTo>
                  <a:pt x="2399" y="5643"/>
                </a:lnTo>
                <a:lnTo>
                  <a:pt x="2417" y="5645"/>
                </a:lnTo>
                <a:lnTo>
                  <a:pt x="2450" y="5652"/>
                </a:lnTo>
                <a:lnTo>
                  <a:pt x="2467" y="5654"/>
                </a:lnTo>
                <a:lnTo>
                  <a:pt x="2484" y="5654"/>
                </a:lnTo>
                <a:lnTo>
                  <a:pt x="2493" y="5653"/>
                </a:lnTo>
                <a:lnTo>
                  <a:pt x="2501" y="5651"/>
                </a:lnTo>
                <a:lnTo>
                  <a:pt x="2517" y="5646"/>
                </a:lnTo>
                <a:lnTo>
                  <a:pt x="2547" y="5634"/>
                </a:lnTo>
                <a:lnTo>
                  <a:pt x="2567" y="5627"/>
                </a:lnTo>
                <a:lnTo>
                  <a:pt x="2579" y="5624"/>
                </a:lnTo>
                <a:lnTo>
                  <a:pt x="2593" y="5622"/>
                </a:lnTo>
                <a:lnTo>
                  <a:pt x="2610" y="5619"/>
                </a:lnTo>
                <a:lnTo>
                  <a:pt x="2628" y="5617"/>
                </a:lnTo>
                <a:lnTo>
                  <a:pt x="2649" y="5616"/>
                </a:lnTo>
                <a:lnTo>
                  <a:pt x="2672" y="5615"/>
                </a:lnTo>
                <a:lnTo>
                  <a:pt x="2736" y="5613"/>
                </a:lnTo>
                <a:lnTo>
                  <a:pt x="2808" y="5610"/>
                </a:lnTo>
                <a:lnTo>
                  <a:pt x="2962" y="5603"/>
                </a:lnTo>
                <a:lnTo>
                  <a:pt x="3107" y="5595"/>
                </a:lnTo>
                <a:lnTo>
                  <a:pt x="3166" y="5592"/>
                </a:lnTo>
                <a:lnTo>
                  <a:pt x="3213" y="5591"/>
                </a:lnTo>
                <a:lnTo>
                  <a:pt x="3254" y="5591"/>
                </a:lnTo>
                <a:lnTo>
                  <a:pt x="3294" y="5594"/>
                </a:lnTo>
                <a:lnTo>
                  <a:pt x="3332" y="5598"/>
                </a:lnTo>
                <a:lnTo>
                  <a:pt x="3348" y="5600"/>
                </a:lnTo>
                <a:lnTo>
                  <a:pt x="3362" y="5604"/>
                </a:lnTo>
                <a:lnTo>
                  <a:pt x="3374" y="5607"/>
                </a:lnTo>
                <a:lnTo>
                  <a:pt x="3381" y="5610"/>
                </a:lnTo>
                <a:lnTo>
                  <a:pt x="3385" y="5613"/>
                </a:lnTo>
                <a:lnTo>
                  <a:pt x="3386" y="5615"/>
                </a:lnTo>
                <a:lnTo>
                  <a:pt x="3387" y="5617"/>
                </a:lnTo>
                <a:lnTo>
                  <a:pt x="3387" y="5619"/>
                </a:lnTo>
                <a:lnTo>
                  <a:pt x="3385" y="5623"/>
                </a:lnTo>
                <a:lnTo>
                  <a:pt x="3383" y="5625"/>
                </a:lnTo>
                <a:lnTo>
                  <a:pt x="3372" y="5631"/>
                </a:lnTo>
                <a:lnTo>
                  <a:pt x="3358" y="5636"/>
                </a:lnTo>
                <a:lnTo>
                  <a:pt x="3338" y="5643"/>
                </a:lnTo>
                <a:close/>
              </a:path>
            </a:pathLst>
          </a:custGeom>
          <a:solidFill>
            <a:srgbClr val="824242"/>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3" name="文本框 2">
            <a:extLst>
              <a:ext uri="{FF2B5EF4-FFF2-40B4-BE49-F238E27FC236}">
                <a16:creationId xmlns:a16="http://schemas.microsoft.com/office/drawing/2014/main" id="{878E6952-4177-4F05-A997-96B89A72A05C}"/>
              </a:ext>
            </a:extLst>
          </p:cNvPr>
          <p:cNvSpPr txBox="1"/>
          <p:nvPr/>
        </p:nvSpPr>
        <p:spPr>
          <a:xfrm>
            <a:off x="5388114" y="1998672"/>
            <a:ext cx="1415772" cy="2144177"/>
          </a:xfrm>
          <a:prstGeom prst="rect">
            <a:avLst/>
          </a:prstGeom>
          <a:noFill/>
        </p:spPr>
        <p:txBody>
          <a:bodyPr vert="eaVert" wrap="none" rtlCol="0">
            <a:spAutoFit/>
          </a:bodyPr>
          <a:lstStyle/>
          <a:p>
            <a:r>
              <a:rPr lang="zh-CN" altLang="en-US" sz="8000" dirty="0">
                <a:latin typeface="方正小标宋简体" panose="02000000000000000000" pitchFamily="2" charset="-122"/>
                <a:ea typeface="方正小标宋简体" panose="02000000000000000000" pitchFamily="2" charset="-122"/>
              </a:rPr>
              <a:t>住宅</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BA1E3F7C-3E4A-4690-8054-8546D1FE987F}"/>
              </a:ext>
            </a:extLst>
          </p:cNvPr>
          <p:cNvSpPr/>
          <p:nvPr/>
        </p:nvSpPr>
        <p:spPr>
          <a:xfrm>
            <a:off x="435429" y="734786"/>
            <a:ext cx="3657600" cy="1121229"/>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4800" dirty="0">
                <a:latin typeface="方正小标宋简体" panose="02000000000000000000" pitchFamily="2" charset="-122"/>
                <a:ea typeface="方正小标宋简体" panose="02000000000000000000" pitchFamily="2" charset="-122"/>
              </a:rPr>
              <a:t>目录</a:t>
            </a:r>
          </a:p>
        </p:txBody>
      </p:sp>
      <p:grpSp>
        <p:nvGrpSpPr>
          <p:cNvPr id="8" name="组合 7">
            <a:extLst>
              <a:ext uri="{FF2B5EF4-FFF2-40B4-BE49-F238E27FC236}">
                <a16:creationId xmlns:a16="http://schemas.microsoft.com/office/drawing/2014/main" id="{D4484ADB-635F-4D13-AA81-11C3F4393865}"/>
              </a:ext>
            </a:extLst>
          </p:cNvPr>
          <p:cNvGrpSpPr/>
          <p:nvPr/>
        </p:nvGrpSpPr>
        <p:grpSpPr>
          <a:xfrm>
            <a:off x="1106487" y="2454275"/>
            <a:ext cx="2757941" cy="2967545"/>
            <a:chOff x="1106487" y="2454275"/>
            <a:chExt cx="2757941" cy="2967545"/>
          </a:xfrm>
        </p:grpSpPr>
        <p:sp>
          <p:nvSpPr>
            <p:cNvPr id="31" name="Freeform 5">
              <a:extLst>
                <a:ext uri="{FF2B5EF4-FFF2-40B4-BE49-F238E27FC236}">
                  <a16:creationId xmlns:a16="http://schemas.microsoft.com/office/drawing/2014/main" id="{7559BFF2-E123-4232-B34E-0272263F9A77}"/>
                </a:ext>
              </a:extLst>
            </p:cNvPr>
            <p:cNvSpPr>
              <a:spLocks noEditPoints="1"/>
            </p:cNvSpPr>
            <p:nvPr/>
          </p:nvSpPr>
          <p:spPr bwMode="auto">
            <a:xfrm>
              <a:off x="1106487" y="2454275"/>
              <a:ext cx="2757941" cy="2967545"/>
            </a:xfrm>
            <a:custGeom>
              <a:avLst/>
              <a:gdLst>
                <a:gd name="T0" fmla="*/ 482344 w 372"/>
                <a:gd name="T1" fmla="*/ 194282 h 400"/>
                <a:gd name="T2" fmla="*/ 518626 w 372"/>
                <a:gd name="T3" fmla="*/ 153717 h 400"/>
                <a:gd name="T4" fmla="*/ 418316 w 372"/>
                <a:gd name="T5" fmla="*/ 115288 h 400"/>
                <a:gd name="T6" fmla="*/ 358556 w 372"/>
                <a:gd name="T7" fmla="*/ 119558 h 400"/>
                <a:gd name="T8" fmla="*/ 382033 w 372"/>
                <a:gd name="T9" fmla="*/ 61914 h 400"/>
                <a:gd name="T10" fmla="*/ 44820 w 372"/>
                <a:gd name="T11" fmla="*/ 239116 h 400"/>
                <a:gd name="T12" fmla="*/ 14940 w 372"/>
                <a:gd name="T13" fmla="*/ 501717 h 400"/>
                <a:gd name="T14" fmla="*/ 64028 w 372"/>
                <a:gd name="T15" fmla="*/ 608465 h 400"/>
                <a:gd name="T16" fmla="*/ 83236 w 372"/>
                <a:gd name="T17" fmla="*/ 593520 h 400"/>
                <a:gd name="T18" fmla="*/ 100310 w 372"/>
                <a:gd name="T19" fmla="*/ 640490 h 400"/>
                <a:gd name="T20" fmla="*/ 119519 w 372"/>
                <a:gd name="T21" fmla="*/ 666109 h 400"/>
                <a:gd name="T22" fmla="*/ 157936 w 372"/>
                <a:gd name="T23" fmla="*/ 335190 h 400"/>
                <a:gd name="T24" fmla="*/ 586923 w 372"/>
                <a:gd name="T25" fmla="*/ 217766 h 400"/>
                <a:gd name="T26" fmla="*/ 25611 w 372"/>
                <a:gd name="T27" fmla="*/ 424858 h 400"/>
                <a:gd name="T28" fmla="*/ 106713 w 372"/>
                <a:gd name="T29" fmla="*/ 655434 h 400"/>
                <a:gd name="T30" fmla="*/ 394839 w 372"/>
                <a:gd name="T31" fmla="*/ 185742 h 400"/>
                <a:gd name="T32" fmla="*/ 706441 w 372"/>
                <a:gd name="T33" fmla="*/ 269006 h 400"/>
                <a:gd name="T34" fmla="*/ 539969 w 372"/>
                <a:gd name="T35" fmla="*/ 128098 h 400"/>
                <a:gd name="T36" fmla="*/ 497283 w 372"/>
                <a:gd name="T37" fmla="*/ 207092 h 400"/>
                <a:gd name="T38" fmla="*/ 505820 w 372"/>
                <a:gd name="T39" fmla="*/ 222036 h 400"/>
                <a:gd name="T40" fmla="*/ 83236 w 372"/>
                <a:gd name="T41" fmla="*/ 14945 h 400"/>
                <a:gd name="T42" fmla="*/ 46954 w 372"/>
                <a:gd name="T43" fmla="*/ 183607 h 400"/>
                <a:gd name="T44" fmla="*/ 732052 w 372"/>
                <a:gd name="T45" fmla="*/ 324515 h 400"/>
                <a:gd name="T46" fmla="*/ 725650 w 372"/>
                <a:gd name="T47" fmla="*/ 424858 h 400"/>
                <a:gd name="T48" fmla="*/ 563446 w 372"/>
                <a:gd name="T49" fmla="*/ 243386 h 400"/>
                <a:gd name="T50" fmla="*/ 578385 w 372"/>
                <a:gd name="T51" fmla="*/ 241251 h 400"/>
                <a:gd name="T52" fmla="*/ 697904 w 372"/>
                <a:gd name="T53" fmla="*/ 333055 h 400"/>
                <a:gd name="T54" fmla="*/ 676562 w 372"/>
                <a:gd name="T55" fmla="*/ 301030 h 400"/>
                <a:gd name="T56" fmla="*/ 657353 w 372"/>
                <a:gd name="T57" fmla="*/ 200687 h 400"/>
                <a:gd name="T58" fmla="*/ 642413 w 372"/>
                <a:gd name="T59" fmla="*/ 187877 h 400"/>
                <a:gd name="T60" fmla="*/ 672293 w 372"/>
                <a:gd name="T61" fmla="*/ 239116 h 400"/>
                <a:gd name="T62" fmla="*/ 110982 w 372"/>
                <a:gd name="T63" fmla="*/ 683189 h 400"/>
                <a:gd name="T64" fmla="*/ 76833 w 372"/>
                <a:gd name="T65" fmla="*/ 602060 h 400"/>
                <a:gd name="T66" fmla="*/ 93908 w 372"/>
                <a:gd name="T67" fmla="*/ 653299 h 400"/>
                <a:gd name="T68" fmla="*/ 657353 w 372"/>
                <a:gd name="T69" fmla="*/ 725888 h 400"/>
                <a:gd name="T70" fmla="*/ 612534 w 372"/>
                <a:gd name="T71" fmla="*/ 770722 h 400"/>
                <a:gd name="T72" fmla="*/ 659487 w 372"/>
                <a:gd name="T73" fmla="*/ 723753 h 400"/>
                <a:gd name="T74" fmla="*/ 685099 w 372"/>
                <a:gd name="T75" fmla="*/ 681054 h 400"/>
                <a:gd name="T76" fmla="*/ 625339 w 372"/>
                <a:gd name="T77" fmla="*/ 774992 h 400"/>
                <a:gd name="T78" fmla="*/ 608265 w 372"/>
                <a:gd name="T79" fmla="*/ 772857 h 400"/>
                <a:gd name="T80" fmla="*/ 571983 w 372"/>
                <a:gd name="T81" fmla="*/ 824096 h 400"/>
                <a:gd name="T82" fmla="*/ 589057 w 372"/>
                <a:gd name="T83" fmla="*/ 815557 h 400"/>
                <a:gd name="T84" fmla="*/ 603997 w 372"/>
                <a:gd name="T85" fmla="*/ 783532 h 400"/>
                <a:gd name="T86" fmla="*/ 642413 w 372"/>
                <a:gd name="T87" fmla="*/ 764317 h 400"/>
                <a:gd name="T88" fmla="*/ 554909 w 372"/>
                <a:gd name="T89" fmla="*/ 815557 h 400"/>
                <a:gd name="T90" fmla="*/ 535700 w 372"/>
                <a:gd name="T91" fmla="*/ 834771 h 400"/>
                <a:gd name="T92" fmla="*/ 563446 w 372"/>
                <a:gd name="T93" fmla="*/ 821962 h 400"/>
                <a:gd name="T94" fmla="*/ 640279 w 372"/>
                <a:gd name="T95" fmla="*/ 749373 h 400"/>
                <a:gd name="T96" fmla="*/ 618936 w 372"/>
                <a:gd name="T97" fmla="*/ 768587 h 400"/>
                <a:gd name="T98" fmla="*/ 689367 w 372"/>
                <a:gd name="T99" fmla="*/ 678919 h 400"/>
                <a:gd name="T100" fmla="*/ 717113 w 372"/>
                <a:gd name="T101" fmla="*/ 631950 h 400"/>
                <a:gd name="T102" fmla="*/ 672293 w 372"/>
                <a:gd name="T103" fmla="*/ 702404 h 400"/>
                <a:gd name="T104" fmla="*/ 687233 w 372"/>
                <a:gd name="T105" fmla="*/ 683189 h 400"/>
                <a:gd name="T106" fmla="*/ 130190 w 372"/>
                <a:gd name="T107" fmla="*/ 683189 h 400"/>
                <a:gd name="T108" fmla="*/ 145130 w 372"/>
                <a:gd name="T109" fmla="*/ 708808 h 400"/>
                <a:gd name="T110" fmla="*/ 128056 w 372"/>
                <a:gd name="T111" fmla="*/ 685324 h 400"/>
                <a:gd name="T112" fmla="*/ 125922 w 372"/>
                <a:gd name="T113" fmla="*/ 670379 h 400"/>
                <a:gd name="T114" fmla="*/ 518626 w 372"/>
                <a:gd name="T115" fmla="*/ 830501 h 400"/>
                <a:gd name="T116" fmla="*/ 507955 w 372"/>
                <a:gd name="T117" fmla="*/ 841176 h 400"/>
                <a:gd name="T118" fmla="*/ 520760 w 372"/>
                <a:gd name="T119" fmla="*/ 828366 h 400"/>
                <a:gd name="T120" fmla="*/ 166473 w 372"/>
                <a:gd name="T121" fmla="*/ 732293 h 400"/>
                <a:gd name="T122" fmla="*/ 168607 w 372"/>
                <a:gd name="T123" fmla="*/ 734428 h 40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72"/>
                <a:gd name="T187" fmla="*/ 0 h 400"/>
                <a:gd name="T188" fmla="*/ 372 w 372"/>
                <a:gd name="T189" fmla="*/ 400 h 40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72" h="400">
                  <a:moveTo>
                    <a:pt x="334" y="171"/>
                  </a:moveTo>
                  <a:cubicBezTo>
                    <a:pt x="336" y="172"/>
                    <a:pt x="335" y="168"/>
                    <a:pt x="334" y="169"/>
                  </a:cubicBezTo>
                  <a:cubicBezTo>
                    <a:pt x="334" y="170"/>
                    <a:pt x="334" y="171"/>
                    <a:pt x="334" y="171"/>
                  </a:cubicBezTo>
                  <a:close/>
                  <a:moveTo>
                    <a:pt x="330" y="156"/>
                  </a:moveTo>
                  <a:cubicBezTo>
                    <a:pt x="327" y="156"/>
                    <a:pt x="329" y="160"/>
                    <a:pt x="331" y="160"/>
                  </a:cubicBezTo>
                  <a:cubicBezTo>
                    <a:pt x="331" y="158"/>
                    <a:pt x="329" y="158"/>
                    <a:pt x="330" y="156"/>
                  </a:cubicBezTo>
                  <a:close/>
                  <a:moveTo>
                    <a:pt x="336" y="153"/>
                  </a:moveTo>
                  <a:cubicBezTo>
                    <a:pt x="336" y="151"/>
                    <a:pt x="335" y="150"/>
                    <a:pt x="334" y="149"/>
                  </a:cubicBezTo>
                  <a:cubicBezTo>
                    <a:pt x="333" y="151"/>
                    <a:pt x="335" y="152"/>
                    <a:pt x="336" y="153"/>
                  </a:cubicBezTo>
                  <a:close/>
                  <a:moveTo>
                    <a:pt x="216" y="50"/>
                  </a:moveTo>
                  <a:cubicBezTo>
                    <a:pt x="216" y="47"/>
                    <a:pt x="209" y="48"/>
                    <a:pt x="209" y="49"/>
                  </a:cubicBezTo>
                  <a:cubicBezTo>
                    <a:pt x="212" y="49"/>
                    <a:pt x="214" y="50"/>
                    <a:pt x="216" y="50"/>
                  </a:cubicBezTo>
                  <a:close/>
                  <a:moveTo>
                    <a:pt x="212" y="100"/>
                  </a:moveTo>
                  <a:cubicBezTo>
                    <a:pt x="211" y="98"/>
                    <a:pt x="207" y="99"/>
                    <a:pt x="205" y="98"/>
                  </a:cubicBezTo>
                  <a:cubicBezTo>
                    <a:pt x="204" y="98"/>
                    <a:pt x="204" y="100"/>
                    <a:pt x="202" y="100"/>
                  </a:cubicBezTo>
                  <a:cubicBezTo>
                    <a:pt x="203" y="98"/>
                    <a:pt x="204" y="97"/>
                    <a:pt x="204" y="95"/>
                  </a:cubicBezTo>
                  <a:cubicBezTo>
                    <a:pt x="210" y="96"/>
                    <a:pt x="215" y="98"/>
                    <a:pt x="221" y="97"/>
                  </a:cubicBezTo>
                  <a:cubicBezTo>
                    <a:pt x="220" y="96"/>
                    <a:pt x="220" y="95"/>
                    <a:pt x="219" y="94"/>
                  </a:cubicBezTo>
                  <a:cubicBezTo>
                    <a:pt x="218" y="95"/>
                    <a:pt x="218" y="96"/>
                    <a:pt x="217" y="96"/>
                  </a:cubicBezTo>
                  <a:cubicBezTo>
                    <a:pt x="217" y="95"/>
                    <a:pt x="217" y="96"/>
                    <a:pt x="217" y="94"/>
                  </a:cubicBezTo>
                  <a:cubicBezTo>
                    <a:pt x="216" y="96"/>
                    <a:pt x="214" y="95"/>
                    <a:pt x="213" y="96"/>
                  </a:cubicBezTo>
                  <a:cubicBezTo>
                    <a:pt x="212" y="95"/>
                    <a:pt x="211" y="94"/>
                    <a:pt x="210" y="94"/>
                  </a:cubicBezTo>
                  <a:cubicBezTo>
                    <a:pt x="208" y="93"/>
                    <a:pt x="209" y="95"/>
                    <a:pt x="207" y="95"/>
                  </a:cubicBezTo>
                  <a:cubicBezTo>
                    <a:pt x="208" y="93"/>
                    <a:pt x="206" y="92"/>
                    <a:pt x="206" y="91"/>
                  </a:cubicBezTo>
                  <a:cubicBezTo>
                    <a:pt x="207" y="91"/>
                    <a:pt x="208" y="92"/>
                    <a:pt x="209" y="92"/>
                  </a:cubicBezTo>
                  <a:cubicBezTo>
                    <a:pt x="210" y="90"/>
                    <a:pt x="208" y="92"/>
                    <a:pt x="208" y="91"/>
                  </a:cubicBezTo>
                  <a:cubicBezTo>
                    <a:pt x="208" y="89"/>
                    <a:pt x="212" y="91"/>
                    <a:pt x="213" y="90"/>
                  </a:cubicBezTo>
                  <a:cubicBezTo>
                    <a:pt x="212" y="90"/>
                    <a:pt x="212" y="90"/>
                    <a:pt x="212" y="89"/>
                  </a:cubicBezTo>
                  <a:cubicBezTo>
                    <a:pt x="216" y="88"/>
                    <a:pt x="223" y="88"/>
                    <a:pt x="226" y="91"/>
                  </a:cubicBezTo>
                  <a:cubicBezTo>
                    <a:pt x="226" y="92"/>
                    <a:pt x="224" y="91"/>
                    <a:pt x="224" y="93"/>
                  </a:cubicBezTo>
                  <a:cubicBezTo>
                    <a:pt x="230" y="96"/>
                    <a:pt x="239" y="94"/>
                    <a:pt x="244" y="99"/>
                  </a:cubicBezTo>
                  <a:cubicBezTo>
                    <a:pt x="240" y="99"/>
                    <a:pt x="236" y="97"/>
                    <a:pt x="233" y="98"/>
                  </a:cubicBezTo>
                  <a:cubicBezTo>
                    <a:pt x="239" y="100"/>
                    <a:pt x="244" y="101"/>
                    <a:pt x="249" y="102"/>
                  </a:cubicBezTo>
                  <a:cubicBezTo>
                    <a:pt x="249" y="101"/>
                    <a:pt x="250" y="101"/>
                    <a:pt x="251" y="101"/>
                  </a:cubicBezTo>
                  <a:cubicBezTo>
                    <a:pt x="248" y="98"/>
                    <a:pt x="243" y="97"/>
                    <a:pt x="241" y="94"/>
                  </a:cubicBezTo>
                  <a:cubicBezTo>
                    <a:pt x="243" y="93"/>
                    <a:pt x="244" y="94"/>
                    <a:pt x="244" y="93"/>
                  </a:cubicBezTo>
                  <a:cubicBezTo>
                    <a:pt x="245" y="93"/>
                    <a:pt x="248" y="94"/>
                    <a:pt x="246" y="95"/>
                  </a:cubicBezTo>
                  <a:cubicBezTo>
                    <a:pt x="249" y="97"/>
                    <a:pt x="255" y="100"/>
                    <a:pt x="257" y="99"/>
                  </a:cubicBezTo>
                  <a:cubicBezTo>
                    <a:pt x="256" y="99"/>
                    <a:pt x="256" y="99"/>
                    <a:pt x="255" y="98"/>
                  </a:cubicBezTo>
                  <a:cubicBezTo>
                    <a:pt x="259" y="98"/>
                    <a:pt x="262" y="99"/>
                    <a:pt x="265" y="101"/>
                  </a:cubicBezTo>
                  <a:cubicBezTo>
                    <a:pt x="265" y="100"/>
                    <a:pt x="265" y="100"/>
                    <a:pt x="265" y="100"/>
                  </a:cubicBezTo>
                  <a:cubicBezTo>
                    <a:pt x="266" y="100"/>
                    <a:pt x="265" y="101"/>
                    <a:pt x="267" y="101"/>
                  </a:cubicBezTo>
                  <a:cubicBezTo>
                    <a:pt x="267" y="101"/>
                    <a:pt x="267" y="101"/>
                    <a:pt x="266" y="102"/>
                  </a:cubicBezTo>
                  <a:cubicBezTo>
                    <a:pt x="270" y="103"/>
                    <a:pt x="273" y="105"/>
                    <a:pt x="277" y="106"/>
                  </a:cubicBezTo>
                  <a:cubicBezTo>
                    <a:pt x="277" y="105"/>
                    <a:pt x="275" y="106"/>
                    <a:pt x="275" y="105"/>
                  </a:cubicBezTo>
                  <a:cubicBezTo>
                    <a:pt x="280" y="107"/>
                    <a:pt x="285" y="109"/>
                    <a:pt x="289" y="112"/>
                  </a:cubicBezTo>
                  <a:cubicBezTo>
                    <a:pt x="290" y="111"/>
                    <a:pt x="287" y="111"/>
                    <a:pt x="289" y="109"/>
                  </a:cubicBezTo>
                  <a:cubicBezTo>
                    <a:pt x="291" y="110"/>
                    <a:pt x="292" y="112"/>
                    <a:pt x="294" y="112"/>
                  </a:cubicBezTo>
                  <a:cubicBezTo>
                    <a:pt x="291" y="107"/>
                    <a:pt x="282" y="104"/>
                    <a:pt x="284" y="97"/>
                  </a:cubicBezTo>
                  <a:cubicBezTo>
                    <a:pt x="278" y="96"/>
                    <a:pt x="274" y="93"/>
                    <a:pt x="270" y="90"/>
                  </a:cubicBezTo>
                  <a:cubicBezTo>
                    <a:pt x="272" y="90"/>
                    <a:pt x="275" y="92"/>
                    <a:pt x="277" y="92"/>
                  </a:cubicBezTo>
                  <a:cubicBezTo>
                    <a:pt x="276" y="92"/>
                    <a:pt x="274" y="90"/>
                    <a:pt x="275" y="90"/>
                  </a:cubicBezTo>
                  <a:cubicBezTo>
                    <a:pt x="281" y="92"/>
                    <a:pt x="286" y="95"/>
                    <a:pt x="292" y="97"/>
                  </a:cubicBezTo>
                  <a:cubicBezTo>
                    <a:pt x="290" y="95"/>
                    <a:pt x="289" y="93"/>
                    <a:pt x="287" y="91"/>
                  </a:cubicBezTo>
                  <a:cubicBezTo>
                    <a:pt x="287" y="91"/>
                    <a:pt x="287" y="91"/>
                    <a:pt x="288" y="90"/>
                  </a:cubicBezTo>
                  <a:cubicBezTo>
                    <a:pt x="285" y="89"/>
                    <a:pt x="283" y="87"/>
                    <a:pt x="281" y="86"/>
                  </a:cubicBezTo>
                  <a:cubicBezTo>
                    <a:pt x="280" y="87"/>
                    <a:pt x="282" y="87"/>
                    <a:pt x="282" y="89"/>
                  </a:cubicBezTo>
                  <a:cubicBezTo>
                    <a:pt x="270" y="82"/>
                    <a:pt x="256" y="77"/>
                    <a:pt x="243" y="72"/>
                  </a:cubicBezTo>
                  <a:cubicBezTo>
                    <a:pt x="243" y="71"/>
                    <a:pt x="243" y="71"/>
                    <a:pt x="242" y="71"/>
                  </a:cubicBezTo>
                  <a:cubicBezTo>
                    <a:pt x="241" y="71"/>
                    <a:pt x="240" y="70"/>
                    <a:pt x="239" y="72"/>
                  </a:cubicBezTo>
                  <a:cubicBezTo>
                    <a:pt x="238" y="70"/>
                    <a:pt x="237" y="70"/>
                    <a:pt x="236" y="70"/>
                  </a:cubicBezTo>
                  <a:cubicBezTo>
                    <a:pt x="237" y="69"/>
                    <a:pt x="240" y="69"/>
                    <a:pt x="241" y="68"/>
                  </a:cubicBezTo>
                  <a:cubicBezTo>
                    <a:pt x="241" y="69"/>
                    <a:pt x="244" y="70"/>
                    <a:pt x="245" y="69"/>
                  </a:cubicBezTo>
                  <a:cubicBezTo>
                    <a:pt x="243" y="68"/>
                    <a:pt x="241" y="68"/>
                    <a:pt x="239" y="67"/>
                  </a:cubicBezTo>
                  <a:cubicBezTo>
                    <a:pt x="240" y="67"/>
                    <a:pt x="241" y="67"/>
                    <a:pt x="241" y="66"/>
                  </a:cubicBezTo>
                  <a:cubicBezTo>
                    <a:pt x="236" y="62"/>
                    <a:pt x="228" y="67"/>
                    <a:pt x="224" y="62"/>
                  </a:cubicBezTo>
                  <a:cubicBezTo>
                    <a:pt x="219" y="61"/>
                    <a:pt x="214" y="64"/>
                    <a:pt x="212" y="60"/>
                  </a:cubicBezTo>
                  <a:cubicBezTo>
                    <a:pt x="211" y="60"/>
                    <a:pt x="209" y="61"/>
                    <a:pt x="208" y="60"/>
                  </a:cubicBezTo>
                  <a:cubicBezTo>
                    <a:pt x="209" y="59"/>
                    <a:pt x="213" y="59"/>
                    <a:pt x="214" y="59"/>
                  </a:cubicBezTo>
                  <a:cubicBezTo>
                    <a:pt x="213" y="56"/>
                    <a:pt x="220" y="59"/>
                    <a:pt x="221" y="58"/>
                  </a:cubicBezTo>
                  <a:cubicBezTo>
                    <a:pt x="221" y="58"/>
                    <a:pt x="220" y="57"/>
                    <a:pt x="221" y="57"/>
                  </a:cubicBezTo>
                  <a:cubicBezTo>
                    <a:pt x="221" y="58"/>
                    <a:pt x="224" y="58"/>
                    <a:pt x="224" y="57"/>
                  </a:cubicBezTo>
                  <a:cubicBezTo>
                    <a:pt x="223" y="56"/>
                    <a:pt x="221" y="56"/>
                    <a:pt x="218" y="56"/>
                  </a:cubicBezTo>
                  <a:cubicBezTo>
                    <a:pt x="218" y="55"/>
                    <a:pt x="219" y="55"/>
                    <a:pt x="218" y="54"/>
                  </a:cubicBezTo>
                  <a:cubicBezTo>
                    <a:pt x="216" y="56"/>
                    <a:pt x="212" y="53"/>
                    <a:pt x="212" y="56"/>
                  </a:cubicBezTo>
                  <a:cubicBezTo>
                    <a:pt x="209" y="55"/>
                    <a:pt x="206" y="56"/>
                    <a:pt x="203" y="54"/>
                  </a:cubicBezTo>
                  <a:cubicBezTo>
                    <a:pt x="204" y="53"/>
                    <a:pt x="203" y="52"/>
                    <a:pt x="204" y="52"/>
                  </a:cubicBezTo>
                  <a:cubicBezTo>
                    <a:pt x="205" y="55"/>
                    <a:pt x="209" y="52"/>
                    <a:pt x="211" y="52"/>
                  </a:cubicBezTo>
                  <a:cubicBezTo>
                    <a:pt x="208" y="50"/>
                    <a:pt x="205" y="53"/>
                    <a:pt x="203" y="49"/>
                  </a:cubicBezTo>
                  <a:cubicBezTo>
                    <a:pt x="204" y="49"/>
                    <a:pt x="206" y="50"/>
                    <a:pt x="206" y="48"/>
                  </a:cubicBezTo>
                  <a:cubicBezTo>
                    <a:pt x="203" y="47"/>
                    <a:pt x="199" y="48"/>
                    <a:pt x="198" y="50"/>
                  </a:cubicBezTo>
                  <a:cubicBezTo>
                    <a:pt x="199" y="50"/>
                    <a:pt x="200" y="50"/>
                    <a:pt x="200" y="51"/>
                  </a:cubicBezTo>
                  <a:cubicBezTo>
                    <a:pt x="197" y="51"/>
                    <a:pt x="197" y="51"/>
                    <a:pt x="197" y="51"/>
                  </a:cubicBezTo>
                  <a:cubicBezTo>
                    <a:pt x="196" y="50"/>
                    <a:pt x="198" y="49"/>
                    <a:pt x="195" y="49"/>
                  </a:cubicBezTo>
                  <a:cubicBezTo>
                    <a:pt x="195" y="50"/>
                    <a:pt x="196" y="50"/>
                    <a:pt x="196" y="50"/>
                  </a:cubicBezTo>
                  <a:cubicBezTo>
                    <a:pt x="195" y="51"/>
                    <a:pt x="193" y="51"/>
                    <a:pt x="192" y="53"/>
                  </a:cubicBezTo>
                  <a:cubicBezTo>
                    <a:pt x="194" y="52"/>
                    <a:pt x="194" y="55"/>
                    <a:pt x="196" y="54"/>
                  </a:cubicBezTo>
                  <a:cubicBezTo>
                    <a:pt x="196" y="53"/>
                    <a:pt x="196" y="52"/>
                    <a:pt x="197" y="52"/>
                  </a:cubicBezTo>
                  <a:cubicBezTo>
                    <a:pt x="198" y="52"/>
                    <a:pt x="199" y="53"/>
                    <a:pt x="199" y="54"/>
                  </a:cubicBezTo>
                  <a:cubicBezTo>
                    <a:pt x="198" y="54"/>
                    <a:pt x="197" y="55"/>
                    <a:pt x="197" y="56"/>
                  </a:cubicBezTo>
                  <a:cubicBezTo>
                    <a:pt x="201" y="58"/>
                    <a:pt x="208" y="55"/>
                    <a:pt x="212" y="58"/>
                  </a:cubicBezTo>
                  <a:cubicBezTo>
                    <a:pt x="209" y="58"/>
                    <a:pt x="207" y="58"/>
                    <a:pt x="205" y="57"/>
                  </a:cubicBezTo>
                  <a:cubicBezTo>
                    <a:pt x="205" y="59"/>
                    <a:pt x="202" y="59"/>
                    <a:pt x="201" y="59"/>
                  </a:cubicBezTo>
                  <a:cubicBezTo>
                    <a:pt x="201" y="58"/>
                    <a:pt x="201" y="58"/>
                    <a:pt x="201" y="57"/>
                  </a:cubicBezTo>
                  <a:cubicBezTo>
                    <a:pt x="197" y="58"/>
                    <a:pt x="195" y="58"/>
                    <a:pt x="190" y="58"/>
                  </a:cubicBezTo>
                  <a:cubicBezTo>
                    <a:pt x="190" y="58"/>
                    <a:pt x="189" y="58"/>
                    <a:pt x="189" y="56"/>
                  </a:cubicBezTo>
                  <a:cubicBezTo>
                    <a:pt x="188" y="58"/>
                    <a:pt x="183" y="59"/>
                    <a:pt x="181" y="57"/>
                  </a:cubicBezTo>
                  <a:cubicBezTo>
                    <a:pt x="183" y="57"/>
                    <a:pt x="182" y="56"/>
                    <a:pt x="181" y="55"/>
                  </a:cubicBezTo>
                  <a:cubicBezTo>
                    <a:pt x="184" y="55"/>
                    <a:pt x="187" y="56"/>
                    <a:pt x="191" y="55"/>
                  </a:cubicBezTo>
                  <a:cubicBezTo>
                    <a:pt x="190" y="53"/>
                    <a:pt x="186" y="56"/>
                    <a:pt x="184" y="54"/>
                  </a:cubicBezTo>
                  <a:cubicBezTo>
                    <a:pt x="184" y="54"/>
                    <a:pt x="186" y="54"/>
                    <a:pt x="186" y="53"/>
                  </a:cubicBezTo>
                  <a:cubicBezTo>
                    <a:pt x="186" y="52"/>
                    <a:pt x="185" y="53"/>
                    <a:pt x="183" y="53"/>
                  </a:cubicBezTo>
                  <a:cubicBezTo>
                    <a:pt x="183" y="55"/>
                    <a:pt x="182" y="54"/>
                    <a:pt x="180" y="54"/>
                  </a:cubicBezTo>
                  <a:cubicBezTo>
                    <a:pt x="180" y="55"/>
                    <a:pt x="181" y="55"/>
                    <a:pt x="181" y="56"/>
                  </a:cubicBezTo>
                  <a:cubicBezTo>
                    <a:pt x="179" y="56"/>
                    <a:pt x="177" y="58"/>
                    <a:pt x="176" y="56"/>
                  </a:cubicBezTo>
                  <a:cubicBezTo>
                    <a:pt x="178" y="56"/>
                    <a:pt x="180" y="55"/>
                    <a:pt x="180" y="53"/>
                  </a:cubicBezTo>
                  <a:cubicBezTo>
                    <a:pt x="178" y="53"/>
                    <a:pt x="178" y="52"/>
                    <a:pt x="177" y="53"/>
                  </a:cubicBezTo>
                  <a:cubicBezTo>
                    <a:pt x="177" y="52"/>
                    <a:pt x="178" y="52"/>
                    <a:pt x="178" y="52"/>
                  </a:cubicBezTo>
                  <a:cubicBezTo>
                    <a:pt x="176" y="51"/>
                    <a:pt x="172" y="51"/>
                    <a:pt x="171" y="53"/>
                  </a:cubicBezTo>
                  <a:cubicBezTo>
                    <a:pt x="172" y="54"/>
                    <a:pt x="176" y="51"/>
                    <a:pt x="176" y="54"/>
                  </a:cubicBezTo>
                  <a:cubicBezTo>
                    <a:pt x="172" y="54"/>
                    <a:pt x="172" y="54"/>
                    <a:pt x="172" y="54"/>
                  </a:cubicBezTo>
                  <a:cubicBezTo>
                    <a:pt x="172" y="56"/>
                    <a:pt x="172" y="56"/>
                    <a:pt x="172" y="56"/>
                  </a:cubicBezTo>
                  <a:cubicBezTo>
                    <a:pt x="174" y="56"/>
                    <a:pt x="173" y="54"/>
                    <a:pt x="175" y="55"/>
                  </a:cubicBezTo>
                  <a:cubicBezTo>
                    <a:pt x="176" y="58"/>
                    <a:pt x="173" y="57"/>
                    <a:pt x="172" y="57"/>
                  </a:cubicBezTo>
                  <a:cubicBezTo>
                    <a:pt x="171" y="57"/>
                    <a:pt x="171" y="57"/>
                    <a:pt x="172" y="56"/>
                  </a:cubicBezTo>
                  <a:cubicBezTo>
                    <a:pt x="170" y="56"/>
                    <a:pt x="169" y="57"/>
                    <a:pt x="168" y="56"/>
                  </a:cubicBezTo>
                  <a:cubicBezTo>
                    <a:pt x="165" y="59"/>
                    <a:pt x="162" y="61"/>
                    <a:pt x="160" y="64"/>
                  </a:cubicBezTo>
                  <a:cubicBezTo>
                    <a:pt x="149" y="65"/>
                    <a:pt x="140" y="67"/>
                    <a:pt x="133" y="72"/>
                  </a:cubicBezTo>
                  <a:cubicBezTo>
                    <a:pt x="130" y="72"/>
                    <a:pt x="129" y="75"/>
                    <a:pt x="126" y="74"/>
                  </a:cubicBezTo>
                  <a:cubicBezTo>
                    <a:pt x="128" y="73"/>
                    <a:pt x="130" y="72"/>
                    <a:pt x="132" y="71"/>
                  </a:cubicBezTo>
                  <a:cubicBezTo>
                    <a:pt x="131" y="69"/>
                    <a:pt x="135" y="69"/>
                    <a:pt x="136" y="68"/>
                  </a:cubicBezTo>
                  <a:cubicBezTo>
                    <a:pt x="131" y="68"/>
                    <a:pt x="127" y="70"/>
                    <a:pt x="123" y="71"/>
                  </a:cubicBezTo>
                  <a:cubicBezTo>
                    <a:pt x="125" y="70"/>
                    <a:pt x="123" y="69"/>
                    <a:pt x="124" y="68"/>
                  </a:cubicBezTo>
                  <a:cubicBezTo>
                    <a:pt x="127" y="67"/>
                    <a:pt x="130" y="65"/>
                    <a:pt x="134" y="64"/>
                  </a:cubicBezTo>
                  <a:cubicBezTo>
                    <a:pt x="134" y="66"/>
                    <a:pt x="137" y="66"/>
                    <a:pt x="136" y="68"/>
                  </a:cubicBezTo>
                  <a:cubicBezTo>
                    <a:pt x="138" y="68"/>
                    <a:pt x="136" y="63"/>
                    <a:pt x="139" y="64"/>
                  </a:cubicBezTo>
                  <a:cubicBezTo>
                    <a:pt x="139" y="63"/>
                    <a:pt x="137" y="64"/>
                    <a:pt x="137" y="63"/>
                  </a:cubicBezTo>
                  <a:cubicBezTo>
                    <a:pt x="142" y="62"/>
                    <a:pt x="148" y="60"/>
                    <a:pt x="152" y="58"/>
                  </a:cubicBezTo>
                  <a:cubicBezTo>
                    <a:pt x="146" y="59"/>
                    <a:pt x="140" y="61"/>
                    <a:pt x="135" y="60"/>
                  </a:cubicBezTo>
                  <a:cubicBezTo>
                    <a:pt x="136" y="59"/>
                    <a:pt x="140" y="58"/>
                    <a:pt x="143" y="57"/>
                  </a:cubicBezTo>
                  <a:cubicBezTo>
                    <a:pt x="141" y="57"/>
                    <a:pt x="139" y="58"/>
                    <a:pt x="138" y="57"/>
                  </a:cubicBezTo>
                  <a:cubicBezTo>
                    <a:pt x="138" y="56"/>
                    <a:pt x="140" y="57"/>
                    <a:pt x="140" y="56"/>
                  </a:cubicBezTo>
                  <a:cubicBezTo>
                    <a:pt x="139" y="55"/>
                    <a:pt x="137" y="56"/>
                    <a:pt x="137" y="54"/>
                  </a:cubicBezTo>
                  <a:cubicBezTo>
                    <a:pt x="141" y="54"/>
                    <a:pt x="144" y="52"/>
                    <a:pt x="148" y="52"/>
                  </a:cubicBezTo>
                  <a:cubicBezTo>
                    <a:pt x="151" y="51"/>
                    <a:pt x="152" y="52"/>
                    <a:pt x="154" y="50"/>
                  </a:cubicBezTo>
                  <a:cubicBezTo>
                    <a:pt x="153" y="49"/>
                    <a:pt x="151" y="51"/>
                    <a:pt x="152" y="48"/>
                  </a:cubicBezTo>
                  <a:cubicBezTo>
                    <a:pt x="156" y="48"/>
                    <a:pt x="158" y="46"/>
                    <a:pt x="162" y="46"/>
                  </a:cubicBezTo>
                  <a:cubicBezTo>
                    <a:pt x="161" y="46"/>
                    <a:pt x="161" y="45"/>
                    <a:pt x="161" y="45"/>
                  </a:cubicBezTo>
                  <a:cubicBezTo>
                    <a:pt x="169" y="41"/>
                    <a:pt x="183" y="41"/>
                    <a:pt x="190" y="39"/>
                  </a:cubicBezTo>
                  <a:cubicBezTo>
                    <a:pt x="189" y="39"/>
                    <a:pt x="188" y="38"/>
                    <a:pt x="187" y="38"/>
                  </a:cubicBezTo>
                  <a:cubicBezTo>
                    <a:pt x="187" y="36"/>
                    <a:pt x="187" y="36"/>
                    <a:pt x="187" y="36"/>
                  </a:cubicBezTo>
                  <a:cubicBezTo>
                    <a:pt x="189" y="36"/>
                    <a:pt x="191" y="37"/>
                    <a:pt x="192" y="36"/>
                  </a:cubicBezTo>
                  <a:cubicBezTo>
                    <a:pt x="186" y="34"/>
                    <a:pt x="181" y="33"/>
                    <a:pt x="173" y="32"/>
                  </a:cubicBezTo>
                  <a:cubicBezTo>
                    <a:pt x="173" y="30"/>
                    <a:pt x="176" y="32"/>
                    <a:pt x="177" y="31"/>
                  </a:cubicBezTo>
                  <a:cubicBezTo>
                    <a:pt x="175" y="30"/>
                    <a:pt x="179" y="30"/>
                    <a:pt x="179" y="29"/>
                  </a:cubicBezTo>
                  <a:cubicBezTo>
                    <a:pt x="175" y="30"/>
                    <a:pt x="173" y="25"/>
                    <a:pt x="170" y="28"/>
                  </a:cubicBezTo>
                  <a:cubicBezTo>
                    <a:pt x="169" y="28"/>
                    <a:pt x="170" y="26"/>
                    <a:pt x="168" y="26"/>
                  </a:cubicBezTo>
                  <a:cubicBezTo>
                    <a:pt x="167" y="26"/>
                    <a:pt x="166" y="27"/>
                    <a:pt x="164" y="27"/>
                  </a:cubicBezTo>
                  <a:cubicBezTo>
                    <a:pt x="165" y="25"/>
                    <a:pt x="162" y="26"/>
                    <a:pt x="161" y="25"/>
                  </a:cubicBezTo>
                  <a:cubicBezTo>
                    <a:pt x="162" y="24"/>
                    <a:pt x="163" y="24"/>
                    <a:pt x="163" y="23"/>
                  </a:cubicBezTo>
                  <a:cubicBezTo>
                    <a:pt x="159" y="21"/>
                    <a:pt x="152" y="23"/>
                    <a:pt x="147" y="21"/>
                  </a:cubicBezTo>
                  <a:cubicBezTo>
                    <a:pt x="147" y="21"/>
                    <a:pt x="148" y="20"/>
                    <a:pt x="148" y="19"/>
                  </a:cubicBezTo>
                  <a:cubicBezTo>
                    <a:pt x="147" y="19"/>
                    <a:pt x="147" y="19"/>
                    <a:pt x="146" y="19"/>
                  </a:cubicBezTo>
                  <a:cubicBezTo>
                    <a:pt x="130" y="19"/>
                    <a:pt x="115" y="22"/>
                    <a:pt x="100" y="24"/>
                  </a:cubicBezTo>
                  <a:cubicBezTo>
                    <a:pt x="89" y="25"/>
                    <a:pt x="81" y="31"/>
                    <a:pt x="71" y="31"/>
                  </a:cubicBezTo>
                  <a:cubicBezTo>
                    <a:pt x="70" y="32"/>
                    <a:pt x="72" y="33"/>
                    <a:pt x="71" y="33"/>
                  </a:cubicBezTo>
                  <a:cubicBezTo>
                    <a:pt x="70" y="33"/>
                    <a:pt x="70" y="32"/>
                    <a:pt x="69" y="32"/>
                  </a:cubicBezTo>
                  <a:cubicBezTo>
                    <a:pt x="62" y="35"/>
                    <a:pt x="54" y="40"/>
                    <a:pt x="47" y="46"/>
                  </a:cubicBezTo>
                  <a:cubicBezTo>
                    <a:pt x="45" y="47"/>
                    <a:pt x="43" y="50"/>
                    <a:pt x="41" y="50"/>
                  </a:cubicBezTo>
                  <a:cubicBezTo>
                    <a:pt x="41" y="51"/>
                    <a:pt x="40" y="51"/>
                    <a:pt x="40" y="51"/>
                  </a:cubicBezTo>
                  <a:cubicBezTo>
                    <a:pt x="33" y="56"/>
                    <a:pt x="24" y="61"/>
                    <a:pt x="23" y="70"/>
                  </a:cubicBezTo>
                  <a:cubicBezTo>
                    <a:pt x="24" y="70"/>
                    <a:pt x="25" y="67"/>
                    <a:pt x="27" y="69"/>
                  </a:cubicBezTo>
                  <a:cubicBezTo>
                    <a:pt x="27" y="68"/>
                    <a:pt x="28" y="67"/>
                    <a:pt x="30" y="67"/>
                  </a:cubicBezTo>
                  <a:cubicBezTo>
                    <a:pt x="27" y="70"/>
                    <a:pt x="29" y="75"/>
                    <a:pt x="32" y="76"/>
                  </a:cubicBezTo>
                  <a:cubicBezTo>
                    <a:pt x="33" y="77"/>
                    <a:pt x="34" y="75"/>
                    <a:pt x="35" y="76"/>
                  </a:cubicBezTo>
                  <a:cubicBezTo>
                    <a:pt x="34" y="77"/>
                    <a:pt x="33" y="79"/>
                    <a:pt x="32" y="79"/>
                  </a:cubicBezTo>
                  <a:cubicBezTo>
                    <a:pt x="33" y="80"/>
                    <a:pt x="30" y="82"/>
                    <a:pt x="32" y="82"/>
                  </a:cubicBezTo>
                  <a:cubicBezTo>
                    <a:pt x="33" y="80"/>
                    <a:pt x="35" y="78"/>
                    <a:pt x="37" y="76"/>
                  </a:cubicBezTo>
                  <a:cubicBezTo>
                    <a:pt x="39" y="77"/>
                    <a:pt x="37" y="80"/>
                    <a:pt x="39" y="80"/>
                  </a:cubicBezTo>
                  <a:cubicBezTo>
                    <a:pt x="37" y="83"/>
                    <a:pt x="36" y="86"/>
                    <a:pt x="34" y="87"/>
                  </a:cubicBezTo>
                  <a:cubicBezTo>
                    <a:pt x="34" y="96"/>
                    <a:pt x="24" y="99"/>
                    <a:pt x="20" y="105"/>
                  </a:cubicBezTo>
                  <a:cubicBezTo>
                    <a:pt x="20" y="106"/>
                    <a:pt x="21" y="106"/>
                    <a:pt x="21" y="106"/>
                  </a:cubicBezTo>
                  <a:cubicBezTo>
                    <a:pt x="20" y="108"/>
                    <a:pt x="19" y="109"/>
                    <a:pt x="19" y="112"/>
                  </a:cubicBezTo>
                  <a:cubicBezTo>
                    <a:pt x="20" y="113"/>
                    <a:pt x="21" y="111"/>
                    <a:pt x="21" y="112"/>
                  </a:cubicBezTo>
                  <a:cubicBezTo>
                    <a:pt x="21" y="118"/>
                    <a:pt x="21" y="118"/>
                    <a:pt x="21" y="118"/>
                  </a:cubicBezTo>
                  <a:cubicBezTo>
                    <a:pt x="24" y="121"/>
                    <a:pt x="31" y="120"/>
                    <a:pt x="35" y="123"/>
                  </a:cubicBezTo>
                  <a:cubicBezTo>
                    <a:pt x="33" y="125"/>
                    <a:pt x="38" y="129"/>
                    <a:pt x="34" y="130"/>
                  </a:cubicBezTo>
                  <a:cubicBezTo>
                    <a:pt x="35" y="131"/>
                    <a:pt x="37" y="131"/>
                    <a:pt x="37" y="130"/>
                  </a:cubicBezTo>
                  <a:cubicBezTo>
                    <a:pt x="38" y="130"/>
                    <a:pt x="38" y="130"/>
                    <a:pt x="38" y="131"/>
                  </a:cubicBezTo>
                  <a:cubicBezTo>
                    <a:pt x="36" y="135"/>
                    <a:pt x="34" y="140"/>
                    <a:pt x="30" y="142"/>
                  </a:cubicBezTo>
                  <a:cubicBezTo>
                    <a:pt x="30" y="140"/>
                    <a:pt x="32" y="138"/>
                    <a:pt x="32" y="137"/>
                  </a:cubicBezTo>
                  <a:cubicBezTo>
                    <a:pt x="28" y="141"/>
                    <a:pt x="24" y="149"/>
                    <a:pt x="21" y="151"/>
                  </a:cubicBezTo>
                  <a:cubicBezTo>
                    <a:pt x="19" y="156"/>
                    <a:pt x="16" y="163"/>
                    <a:pt x="15" y="171"/>
                  </a:cubicBezTo>
                  <a:cubicBezTo>
                    <a:pt x="14" y="174"/>
                    <a:pt x="15" y="177"/>
                    <a:pt x="12" y="179"/>
                  </a:cubicBezTo>
                  <a:cubicBezTo>
                    <a:pt x="13" y="183"/>
                    <a:pt x="8" y="187"/>
                    <a:pt x="10" y="191"/>
                  </a:cubicBezTo>
                  <a:cubicBezTo>
                    <a:pt x="11" y="190"/>
                    <a:pt x="11" y="189"/>
                    <a:pt x="12" y="188"/>
                  </a:cubicBezTo>
                  <a:cubicBezTo>
                    <a:pt x="13" y="188"/>
                    <a:pt x="11" y="187"/>
                    <a:pt x="12" y="186"/>
                  </a:cubicBezTo>
                  <a:cubicBezTo>
                    <a:pt x="13" y="187"/>
                    <a:pt x="12" y="187"/>
                    <a:pt x="14" y="186"/>
                  </a:cubicBezTo>
                  <a:cubicBezTo>
                    <a:pt x="15" y="190"/>
                    <a:pt x="14" y="194"/>
                    <a:pt x="13" y="196"/>
                  </a:cubicBezTo>
                  <a:cubicBezTo>
                    <a:pt x="12" y="196"/>
                    <a:pt x="12" y="195"/>
                    <a:pt x="12" y="195"/>
                  </a:cubicBezTo>
                  <a:cubicBezTo>
                    <a:pt x="11" y="197"/>
                    <a:pt x="11" y="199"/>
                    <a:pt x="11" y="200"/>
                  </a:cubicBezTo>
                  <a:cubicBezTo>
                    <a:pt x="11" y="200"/>
                    <a:pt x="12" y="199"/>
                    <a:pt x="13" y="199"/>
                  </a:cubicBezTo>
                  <a:cubicBezTo>
                    <a:pt x="13" y="203"/>
                    <a:pt x="13" y="205"/>
                    <a:pt x="14" y="207"/>
                  </a:cubicBezTo>
                  <a:cubicBezTo>
                    <a:pt x="14" y="207"/>
                    <a:pt x="13" y="207"/>
                    <a:pt x="13" y="208"/>
                  </a:cubicBezTo>
                  <a:cubicBezTo>
                    <a:pt x="13" y="210"/>
                    <a:pt x="16" y="210"/>
                    <a:pt x="15" y="209"/>
                  </a:cubicBezTo>
                  <a:cubicBezTo>
                    <a:pt x="15" y="210"/>
                    <a:pt x="15" y="205"/>
                    <a:pt x="17" y="205"/>
                  </a:cubicBezTo>
                  <a:cubicBezTo>
                    <a:pt x="15" y="209"/>
                    <a:pt x="17" y="215"/>
                    <a:pt x="15" y="218"/>
                  </a:cubicBezTo>
                  <a:cubicBezTo>
                    <a:pt x="15" y="216"/>
                    <a:pt x="15" y="215"/>
                    <a:pt x="15" y="213"/>
                  </a:cubicBezTo>
                  <a:cubicBezTo>
                    <a:pt x="14" y="213"/>
                    <a:pt x="13" y="214"/>
                    <a:pt x="12" y="213"/>
                  </a:cubicBezTo>
                  <a:cubicBezTo>
                    <a:pt x="8" y="216"/>
                    <a:pt x="12" y="223"/>
                    <a:pt x="8" y="226"/>
                  </a:cubicBezTo>
                  <a:cubicBezTo>
                    <a:pt x="8" y="226"/>
                    <a:pt x="9" y="226"/>
                    <a:pt x="9" y="227"/>
                  </a:cubicBezTo>
                  <a:cubicBezTo>
                    <a:pt x="8" y="227"/>
                    <a:pt x="7" y="227"/>
                    <a:pt x="7" y="228"/>
                  </a:cubicBezTo>
                  <a:cubicBezTo>
                    <a:pt x="8" y="230"/>
                    <a:pt x="7" y="232"/>
                    <a:pt x="7" y="235"/>
                  </a:cubicBezTo>
                  <a:cubicBezTo>
                    <a:pt x="9" y="236"/>
                    <a:pt x="8" y="234"/>
                    <a:pt x="9" y="234"/>
                  </a:cubicBezTo>
                  <a:cubicBezTo>
                    <a:pt x="9" y="236"/>
                    <a:pt x="8" y="237"/>
                    <a:pt x="9" y="239"/>
                  </a:cubicBezTo>
                  <a:cubicBezTo>
                    <a:pt x="10" y="239"/>
                    <a:pt x="11" y="239"/>
                    <a:pt x="12" y="239"/>
                  </a:cubicBezTo>
                  <a:cubicBezTo>
                    <a:pt x="12" y="242"/>
                    <a:pt x="10" y="243"/>
                    <a:pt x="12" y="245"/>
                  </a:cubicBezTo>
                  <a:cubicBezTo>
                    <a:pt x="13" y="243"/>
                    <a:pt x="15" y="240"/>
                    <a:pt x="17" y="242"/>
                  </a:cubicBezTo>
                  <a:cubicBezTo>
                    <a:pt x="15" y="243"/>
                    <a:pt x="14" y="245"/>
                    <a:pt x="15" y="248"/>
                  </a:cubicBezTo>
                  <a:cubicBezTo>
                    <a:pt x="16" y="248"/>
                    <a:pt x="15" y="245"/>
                    <a:pt x="17" y="246"/>
                  </a:cubicBezTo>
                  <a:cubicBezTo>
                    <a:pt x="18" y="246"/>
                    <a:pt x="18" y="246"/>
                    <a:pt x="18" y="246"/>
                  </a:cubicBezTo>
                  <a:cubicBezTo>
                    <a:pt x="18" y="248"/>
                    <a:pt x="15" y="248"/>
                    <a:pt x="17" y="250"/>
                  </a:cubicBezTo>
                  <a:cubicBezTo>
                    <a:pt x="19" y="249"/>
                    <a:pt x="20" y="253"/>
                    <a:pt x="18" y="255"/>
                  </a:cubicBezTo>
                  <a:cubicBezTo>
                    <a:pt x="16" y="256"/>
                    <a:pt x="18" y="253"/>
                    <a:pt x="16" y="254"/>
                  </a:cubicBezTo>
                  <a:cubicBezTo>
                    <a:pt x="17" y="256"/>
                    <a:pt x="15" y="256"/>
                    <a:pt x="15" y="258"/>
                  </a:cubicBezTo>
                  <a:cubicBezTo>
                    <a:pt x="16" y="258"/>
                    <a:pt x="17" y="258"/>
                    <a:pt x="19" y="258"/>
                  </a:cubicBezTo>
                  <a:cubicBezTo>
                    <a:pt x="20" y="257"/>
                    <a:pt x="20" y="256"/>
                    <a:pt x="22" y="257"/>
                  </a:cubicBezTo>
                  <a:cubicBezTo>
                    <a:pt x="22" y="259"/>
                    <a:pt x="24" y="260"/>
                    <a:pt x="24" y="262"/>
                  </a:cubicBezTo>
                  <a:cubicBezTo>
                    <a:pt x="23" y="264"/>
                    <a:pt x="22" y="264"/>
                    <a:pt x="22" y="267"/>
                  </a:cubicBezTo>
                  <a:cubicBezTo>
                    <a:pt x="22" y="267"/>
                    <a:pt x="22" y="267"/>
                    <a:pt x="22" y="267"/>
                  </a:cubicBezTo>
                  <a:cubicBezTo>
                    <a:pt x="22" y="267"/>
                    <a:pt x="22" y="267"/>
                    <a:pt x="22" y="268"/>
                  </a:cubicBezTo>
                  <a:cubicBezTo>
                    <a:pt x="22" y="268"/>
                    <a:pt x="23" y="267"/>
                    <a:pt x="23" y="267"/>
                  </a:cubicBezTo>
                  <a:cubicBezTo>
                    <a:pt x="24" y="267"/>
                    <a:pt x="24" y="268"/>
                    <a:pt x="26" y="268"/>
                  </a:cubicBezTo>
                  <a:cubicBezTo>
                    <a:pt x="26" y="268"/>
                    <a:pt x="26" y="268"/>
                    <a:pt x="26" y="268"/>
                  </a:cubicBezTo>
                  <a:cubicBezTo>
                    <a:pt x="26" y="268"/>
                    <a:pt x="26" y="268"/>
                    <a:pt x="26" y="268"/>
                  </a:cubicBezTo>
                  <a:cubicBezTo>
                    <a:pt x="26" y="269"/>
                    <a:pt x="26" y="269"/>
                    <a:pt x="26" y="269"/>
                  </a:cubicBezTo>
                  <a:cubicBezTo>
                    <a:pt x="27" y="270"/>
                    <a:pt x="27" y="271"/>
                    <a:pt x="28" y="273"/>
                  </a:cubicBezTo>
                  <a:cubicBezTo>
                    <a:pt x="27" y="273"/>
                    <a:pt x="27" y="273"/>
                    <a:pt x="27" y="274"/>
                  </a:cubicBezTo>
                  <a:cubicBezTo>
                    <a:pt x="27" y="274"/>
                    <a:pt x="28" y="274"/>
                    <a:pt x="28" y="274"/>
                  </a:cubicBezTo>
                  <a:cubicBezTo>
                    <a:pt x="29" y="276"/>
                    <a:pt x="29" y="279"/>
                    <a:pt x="30" y="282"/>
                  </a:cubicBezTo>
                  <a:cubicBezTo>
                    <a:pt x="30" y="282"/>
                    <a:pt x="30" y="282"/>
                    <a:pt x="30" y="282"/>
                  </a:cubicBezTo>
                  <a:cubicBezTo>
                    <a:pt x="30" y="282"/>
                    <a:pt x="30" y="284"/>
                    <a:pt x="30" y="285"/>
                  </a:cubicBezTo>
                  <a:cubicBezTo>
                    <a:pt x="31" y="285"/>
                    <a:pt x="31" y="285"/>
                    <a:pt x="31" y="285"/>
                  </a:cubicBezTo>
                  <a:cubicBezTo>
                    <a:pt x="31" y="285"/>
                    <a:pt x="30" y="285"/>
                    <a:pt x="30" y="285"/>
                  </a:cubicBezTo>
                  <a:cubicBezTo>
                    <a:pt x="30" y="286"/>
                    <a:pt x="30" y="287"/>
                    <a:pt x="31" y="287"/>
                  </a:cubicBezTo>
                  <a:cubicBezTo>
                    <a:pt x="31" y="287"/>
                    <a:pt x="31" y="287"/>
                    <a:pt x="31" y="286"/>
                  </a:cubicBezTo>
                  <a:cubicBezTo>
                    <a:pt x="31" y="286"/>
                    <a:pt x="31" y="286"/>
                    <a:pt x="31" y="286"/>
                  </a:cubicBezTo>
                  <a:cubicBezTo>
                    <a:pt x="31" y="286"/>
                    <a:pt x="31" y="286"/>
                    <a:pt x="31" y="286"/>
                  </a:cubicBezTo>
                  <a:cubicBezTo>
                    <a:pt x="32" y="286"/>
                    <a:pt x="32" y="286"/>
                    <a:pt x="32" y="286"/>
                  </a:cubicBezTo>
                  <a:cubicBezTo>
                    <a:pt x="32" y="286"/>
                    <a:pt x="32" y="286"/>
                    <a:pt x="31" y="285"/>
                  </a:cubicBezTo>
                  <a:cubicBezTo>
                    <a:pt x="32" y="282"/>
                    <a:pt x="32" y="280"/>
                    <a:pt x="32" y="277"/>
                  </a:cubicBezTo>
                  <a:cubicBezTo>
                    <a:pt x="32" y="277"/>
                    <a:pt x="32" y="277"/>
                    <a:pt x="33" y="277"/>
                  </a:cubicBezTo>
                  <a:cubicBezTo>
                    <a:pt x="33" y="276"/>
                    <a:pt x="33" y="275"/>
                    <a:pt x="33" y="275"/>
                  </a:cubicBezTo>
                  <a:cubicBezTo>
                    <a:pt x="33" y="272"/>
                    <a:pt x="33" y="270"/>
                    <a:pt x="34" y="268"/>
                  </a:cubicBezTo>
                  <a:cubicBezTo>
                    <a:pt x="34" y="268"/>
                    <a:pt x="35" y="269"/>
                    <a:pt x="35" y="269"/>
                  </a:cubicBezTo>
                  <a:cubicBezTo>
                    <a:pt x="35" y="269"/>
                    <a:pt x="35" y="270"/>
                    <a:pt x="35" y="271"/>
                  </a:cubicBezTo>
                  <a:cubicBezTo>
                    <a:pt x="35" y="271"/>
                    <a:pt x="34" y="271"/>
                    <a:pt x="34" y="271"/>
                  </a:cubicBezTo>
                  <a:cubicBezTo>
                    <a:pt x="34" y="273"/>
                    <a:pt x="33" y="273"/>
                    <a:pt x="33" y="274"/>
                  </a:cubicBezTo>
                  <a:cubicBezTo>
                    <a:pt x="34" y="274"/>
                    <a:pt x="34" y="274"/>
                    <a:pt x="34" y="274"/>
                  </a:cubicBezTo>
                  <a:cubicBezTo>
                    <a:pt x="34" y="275"/>
                    <a:pt x="36" y="275"/>
                    <a:pt x="35" y="277"/>
                  </a:cubicBezTo>
                  <a:cubicBezTo>
                    <a:pt x="36" y="276"/>
                    <a:pt x="37" y="277"/>
                    <a:pt x="38" y="277"/>
                  </a:cubicBezTo>
                  <a:cubicBezTo>
                    <a:pt x="38" y="276"/>
                    <a:pt x="38" y="276"/>
                    <a:pt x="38" y="276"/>
                  </a:cubicBezTo>
                  <a:cubicBezTo>
                    <a:pt x="38" y="276"/>
                    <a:pt x="38" y="276"/>
                    <a:pt x="38" y="276"/>
                  </a:cubicBezTo>
                  <a:cubicBezTo>
                    <a:pt x="35" y="277"/>
                    <a:pt x="36" y="274"/>
                    <a:pt x="35" y="272"/>
                  </a:cubicBezTo>
                  <a:cubicBezTo>
                    <a:pt x="36" y="272"/>
                    <a:pt x="37" y="271"/>
                    <a:pt x="37" y="271"/>
                  </a:cubicBezTo>
                  <a:cubicBezTo>
                    <a:pt x="38" y="273"/>
                    <a:pt x="36" y="272"/>
                    <a:pt x="36" y="273"/>
                  </a:cubicBezTo>
                  <a:cubicBezTo>
                    <a:pt x="37" y="274"/>
                    <a:pt x="38" y="273"/>
                    <a:pt x="38" y="274"/>
                  </a:cubicBezTo>
                  <a:cubicBezTo>
                    <a:pt x="37" y="274"/>
                    <a:pt x="36" y="274"/>
                    <a:pt x="37" y="275"/>
                  </a:cubicBezTo>
                  <a:cubicBezTo>
                    <a:pt x="37" y="275"/>
                    <a:pt x="38" y="275"/>
                    <a:pt x="39" y="275"/>
                  </a:cubicBezTo>
                  <a:cubicBezTo>
                    <a:pt x="39" y="275"/>
                    <a:pt x="39" y="276"/>
                    <a:pt x="39" y="276"/>
                  </a:cubicBezTo>
                  <a:cubicBezTo>
                    <a:pt x="39" y="276"/>
                    <a:pt x="39" y="277"/>
                    <a:pt x="39" y="278"/>
                  </a:cubicBezTo>
                  <a:cubicBezTo>
                    <a:pt x="38" y="277"/>
                    <a:pt x="36" y="279"/>
                    <a:pt x="36" y="277"/>
                  </a:cubicBezTo>
                  <a:cubicBezTo>
                    <a:pt x="35" y="277"/>
                    <a:pt x="35" y="278"/>
                    <a:pt x="35" y="279"/>
                  </a:cubicBezTo>
                  <a:cubicBezTo>
                    <a:pt x="35" y="279"/>
                    <a:pt x="35" y="280"/>
                    <a:pt x="36" y="280"/>
                  </a:cubicBezTo>
                  <a:cubicBezTo>
                    <a:pt x="36" y="279"/>
                    <a:pt x="37" y="279"/>
                    <a:pt x="38" y="279"/>
                  </a:cubicBezTo>
                  <a:cubicBezTo>
                    <a:pt x="38" y="278"/>
                    <a:pt x="39" y="278"/>
                    <a:pt x="39" y="277"/>
                  </a:cubicBezTo>
                  <a:cubicBezTo>
                    <a:pt x="40" y="278"/>
                    <a:pt x="40" y="278"/>
                    <a:pt x="40" y="278"/>
                  </a:cubicBezTo>
                  <a:cubicBezTo>
                    <a:pt x="39" y="279"/>
                    <a:pt x="39" y="280"/>
                    <a:pt x="40" y="281"/>
                  </a:cubicBezTo>
                  <a:cubicBezTo>
                    <a:pt x="40" y="281"/>
                    <a:pt x="40" y="281"/>
                    <a:pt x="40" y="281"/>
                  </a:cubicBezTo>
                  <a:cubicBezTo>
                    <a:pt x="40" y="283"/>
                    <a:pt x="41" y="284"/>
                    <a:pt x="41" y="285"/>
                  </a:cubicBezTo>
                  <a:cubicBezTo>
                    <a:pt x="41" y="285"/>
                    <a:pt x="41" y="285"/>
                    <a:pt x="41" y="285"/>
                  </a:cubicBezTo>
                  <a:cubicBezTo>
                    <a:pt x="41" y="285"/>
                    <a:pt x="41" y="285"/>
                    <a:pt x="41" y="286"/>
                  </a:cubicBezTo>
                  <a:cubicBezTo>
                    <a:pt x="41" y="286"/>
                    <a:pt x="41" y="286"/>
                    <a:pt x="41" y="287"/>
                  </a:cubicBezTo>
                  <a:cubicBezTo>
                    <a:pt x="41" y="287"/>
                    <a:pt x="41" y="287"/>
                    <a:pt x="41" y="287"/>
                  </a:cubicBezTo>
                  <a:cubicBezTo>
                    <a:pt x="41" y="287"/>
                    <a:pt x="41" y="288"/>
                    <a:pt x="41" y="288"/>
                  </a:cubicBezTo>
                  <a:cubicBezTo>
                    <a:pt x="41" y="288"/>
                    <a:pt x="41" y="288"/>
                    <a:pt x="41" y="288"/>
                  </a:cubicBezTo>
                  <a:cubicBezTo>
                    <a:pt x="42" y="290"/>
                    <a:pt x="43" y="293"/>
                    <a:pt x="44" y="295"/>
                  </a:cubicBezTo>
                  <a:cubicBezTo>
                    <a:pt x="44" y="295"/>
                    <a:pt x="44" y="295"/>
                    <a:pt x="44" y="296"/>
                  </a:cubicBezTo>
                  <a:cubicBezTo>
                    <a:pt x="44" y="296"/>
                    <a:pt x="44" y="296"/>
                    <a:pt x="44" y="296"/>
                  </a:cubicBezTo>
                  <a:cubicBezTo>
                    <a:pt x="44" y="296"/>
                    <a:pt x="44" y="297"/>
                    <a:pt x="45" y="298"/>
                  </a:cubicBezTo>
                  <a:cubicBezTo>
                    <a:pt x="44" y="298"/>
                    <a:pt x="44" y="297"/>
                    <a:pt x="43" y="297"/>
                  </a:cubicBezTo>
                  <a:cubicBezTo>
                    <a:pt x="42" y="298"/>
                    <a:pt x="43" y="298"/>
                    <a:pt x="43" y="299"/>
                  </a:cubicBezTo>
                  <a:cubicBezTo>
                    <a:pt x="44" y="298"/>
                    <a:pt x="45" y="298"/>
                    <a:pt x="45" y="298"/>
                  </a:cubicBezTo>
                  <a:cubicBezTo>
                    <a:pt x="45" y="298"/>
                    <a:pt x="46" y="297"/>
                    <a:pt x="46" y="297"/>
                  </a:cubicBezTo>
                  <a:cubicBezTo>
                    <a:pt x="46" y="297"/>
                    <a:pt x="46" y="298"/>
                    <a:pt x="46" y="299"/>
                  </a:cubicBezTo>
                  <a:cubicBezTo>
                    <a:pt x="46" y="299"/>
                    <a:pt x="45" y="299"/>
                    <a:pt x="45" y="299"/>
                  </a:cubicBezTo>
                  <a:cubicBezTo>
                    <a:pt x="45" y="300"/>
                    <a:pt x="46" y="300"/>
                    <a:pt x="46" y="300"/>
                  </a:cubicBezTo>
                  <a:cubicBezTo>
                    <a:pt x="46" y="300"/>
                    <a:pt x="46" y="300"/>
                    <a:pt x="46" y="300"/>
                  </a:cubicBezTo>
                  <a:cubicBezTo>
                    <a:pt x="47" y="300"/>
                    <a:pt x="47" y="300"/>
                    <a:pt x="47" y="300"/>
                  </a:cubicBezTo>
                  <a:cubicBezTo>
                    <a:pt x="47" y="300"/>
                    <a:pt x="47" y="300"/>
                    <a:pt x="47" y="300"/>
                  </a:cubicBezTo>
                  <a:cubicBezTo>
                    <a:pt x="47" y="300"/>
                    <a:pt x="47" y="300"/>
                    <a:pt x="47" y="301"/>
                  </a:cubicBezTo>
                  <a:cubicBezTo>
                    <a:pt x="46" y="301"/>
                    <a:pt x="46" y="302"/>
                    <a:pt x="47" y="302"/>
                  </a:cubicBezTo>
                  <a:cubicBezTo>
                    <a:pt x="47" y="302"/>
                    <a:pt x="47" y="302"/>
                    <a:pt x="48" y="301"/>
                  </a:cubicBezTo>
                  <a:cubicBezTo>
                    <a:pt x="48" y="303"/>
                    <a:pt x="49" y="304"/>
                    <a:pt x="49" y="306"/>
                  </a:cubicBezTo>
                  <a:cubicBezTo>
                    <a:pt x="49" y="306"/>
                    <a:pt x="49" y="306"/>
                    <a:pt x="49" y="306"/>
                  </a:cubicBezTo>
                  <a:cubicBezTo>
                    <a:pt x="49" y="306"/>
                    <a:pt x="49" y="307"/>
                    <a:pt x="49" y="307"/>
                  </a:cubicBezTo>
                  <a:cubicBezTo>
                    <a:pt x="49" y="307"/>
                    <a:pt x="49" y="307"/>
                    <a:pt x="48" y="307"/>
                  </a:cubicBezTo>
                  <a:cubicBezTo>
                    <a:pt x="48" y="307"/>
                    <a:pt x="48" y="307"/>
                    <a:pt x="48" y="307"/>
                  </a:cubicBezTo>
                  <a:cubicBezTo>
                    <a:pt x="48" y="307"/>
                    <a:pt x="48" y="307"/>
                    <a:pt x="48" y="307"/>
                  </a:cubicBezTo>
                  <a:cubicBezTo>
                    <a:pt x="48" y="308"/>
                    <a:pt x="47" y="308"/>
                    <a:pt x="47" y="308"/>
                  </a:cubicBezTo>
                  <a:cubicBezTo>
                    <a:pt x="47" y="308"/>
                    <a:pt x="48" y="308"/>
                    <a:pt x="48" y="308"/>
                  </a:cubicBezTo>
                  <a:cubicBezTo>
                    <a:pt x="48" y="308"/>
                    <a:pt x="48" y="309"/>
                    <a:pt x="48" y="309"/>
                  </a:cubicBezTo>
                  <a:cubicBezTo>
                    <a:pt x="48" y="309"/>
                    <a:pt x="49" y="308"/>
                    <a:pt x="49" y="308"/>
                  </a:cubicBezTo>
                  <a:cubicBezTo>
                    <a:pt x="49" y="308"/>
                    <a:pt x="49" y="307"/>
                    <a:pt x="49" y="307"/>
                  </a:cubicBezTo>
                  <a:cubicBezTo>
                    <a:pt x="49" y="307"/>
                    <a:pt x="49" y="307"/>
                    <a:pt x="50" y="308"/>
                  </a:cubicBezTo>
                  <a:cubicBezTo>
                    <a:pt x="50" y="307"/>
                    <a:pt x="50" y="307"/>
                    <a:pt x="50" y="307"/>
                  </a:cubicBezTo>
                  <a:cubicBezTo>
                    <a:pt x="50" y="307"/>
                    <a:pt x="50" y="307"/>
                    <a:pt x="50" y="307"/>
                  </a:cubicBezTo>
                  <a:cubicBezTo>
                    <a:pt x="50" y="307"/>
                    <a:pt x="50" y="307"/>
                    <a:pt x="50" y="307"/>
                  </a:cubicBezTo>
                  <a:cubicBezTo>
                    <a:pt x="50" y="306"/>
                    <a:pt x="50" y="306"/>
                    <a:pt x="50" y="305"/>
                  </a:cubicBezTo>
                  <a:cubicBezTo>
                    <a:pt x="50" y="305"/>
                    <a:pt x="51" y="305"/>
                    <a:pt x="51" y="305"/>
                  </a:cubicBezTo>
                  <a:cubicBezTo>
                    <a:pt x="51" y="305"/>
                    <a:pt x="52" y="306"/>
                    <a:pt x="52" y="306"/>
                  </a:cubicBezTo>
                  <a:cubicBezTo>
                    <a:pt x="51" y="306"/>
                    <a:pt x="52" y="307"/>
                    <a:pt x="52" y="307"/>
                  </a:cubicBezTo>
                  <a:cubicBezTo>
                    <a:pt x="52" y="308"/>
                    <a:pt x="52" y="309"/>
                    <a:pt x="53" y="310"/>
                  </a:cubicBezTo>
                  <a:cubicBezTo>
                    <a:pt x="52" y="310"/>
                    <a:pt x="52" y="310"/>
                    <a:pt x="51" y="311"/>
                  </a:cubicBezTo>
                  <a:cubicBezTo>
                    <a:pt x="53" y="311"/>
                    <a:pt x="52" y="312"/>
                    <a:pt x="53" y="312"/>
                  </a:cubicBezTo>
                  <a:cubicBezTo>
                    <a:pt x="53" y="312"/>
                    <a:pt x="53" y="312"/>
                    <a:pt x="53" y="312"/>
                  </a:cubicBezTo>
                  <a:cubicBezTo>
                    <a:pt x="53" y="312"/>
                    <a:pt x="53" y="313"/>
                    <a:pt x="54" y="313"/>
                  </a:cubicBezTo>
                  <a:cubicBezTo>
                    <a:pt x="54" y="312"/>
                    <a:pt x="55" y="312"/>
                    <a:pt x="55" y="310"/>
                  </a:cubicBezTo>
                  <a:cubicBezTo>
                    <a:pt x="56" y="311"/>
                    <a:pt x="56" y="311"/>
                    <a:pt x="56" y="312"/>
                  </a:cubicBezTo>
                  <a:cubicBezTo>
                    <a:pt x="57" y="311"/>
                    <a:pt x="57" y="311"/>
                    <a:pt x="58" y="312"/>
                  </a:cubicBezTo>
                  <a:cubicBezTo>
                    <a:pt x="57" y="311"/>
                    <a:pt x="57" y="311"/>
                    <a:pt x="57" y="311"/>
                  </a:cubicBezTo>
                  <a:cubicBezTo>
                    <a:pt x="56" y="311"/>
                    <a:pt x="56" y="310"/>
                    <a:pt x="56" y="309"/>
                  </a:cubicBezTo>
                  <a:cubicBezTo>
                    <a:pt x="56" y="309"/>
                    <a:pt x="56" y="308"/>
                    <a:pt x="56" y="308"/>
                  </a:cubicBezTo>
                  <a:cubicBezTo>
                    <a:pt x="56" y="308"/>
                    <a:pt x="56" y="308"/>
                    <a:pt x="56" y="308"/>
                  </a:cubicBezTo>
                  <a:cubicBezTo>
                    <a:pt x="54" y="303"/>
                    <a:pt x="52" y="298"/>
                    <a:pt x="50" y="293"/>
                  </a:cubicBezTo>
                  <a:cubicBezTo>
                    <a:pt x="50" y="293"/>
                    <a:pt x="50" y="294"/>
                    <a:pt x="50" y="294"/>
                  </a:cubicBezTo>
                  <a:cubicBezTo>
                    <a:pt x="50" y="294"/>
                    <a:pt x="49" y="294"/>
                    <a:pt x="49" y="293"/>
                  </a:cubicBezTo>
                  <a:cubicBezTo>
                    <a:pt x="49" y="293"/>
                    <a:pt x="49" y="293"/>
                    <a:pt x="49" y="292"/>
                  </a:cubicBezTo>
                  <a:cubicBezTo>
                    <a:pt x="49" y="292"/>
                    <a:pt x="49" y="292"/>
                    <a:pt x="49" y="291"/>
                  </a:cubicBezTo>
                  <a:cubicBezTo>
                    <a:pt x="49" y="291"/>
                    <a:pt x="49" y="291"/>
                    <a:pt x="49" y="291"/>
                  </a:cubicBezTo>
                  <a:cubicBezTo>
                    <a:pt x="49" y="291"/>
                    <a:pt x="49" y="291"/>
                    <a:pt x="49" y="291"/>
                  </a:cubicBezTo>
                  <a:cubicBezTo>
                    <a:pt x="49" y="290"/>
                    <a:pt x="49" y="290"/>
                    <a:pt x="49" y="290"/>
                  </a:cubicBezTo>
                  <a:cubicBezTo>
                    <a:pt x="49" y="290"/>
                    <a:pt x="49" y="290"/>
                    <a:pt x="49" y="290"/>
                  </a:cubicBezTo>
                  <a:cubicBezTo>
                    <a:pt x="48" y="286"/>
                    <a:pt x="47" y="281"/>
                    <a:pt x="46" y="277"/>
                  </a:cubicBezTo>
                  <a:cubicBezTo>
                    <a:pt x="45" y="277"/>
                    <a:pt x="45" y="275"/>
                    <a:pt x="45" y="274"/>
                  </a:cubicBezTo>
                  <a:cubicBezTo>
                    <a:pt x="45" y="274"/>
                    <a:pt x="45" y="274"/>
                    <a:pt x="45" y="274"/>
                  </a:cubicBezTo>
                  <a:cubicBezTo>
                    <a:pt x="44" y="265"/>
                    <a:pt x="43" y="256"/>
                    <a:pt x="43" y="247"/>
                  </a:cubicBezTo>
                  <a:cubicBezTo>
                    <a:pt x="43" y="244"/>
                    <a:pt x="43" y="241"/>
                    <a:pt x="43" y="238"/>
                  </a:cubicBezTo>
                  <a:cubicBezTo>
                    <a:pt x="43" y="237"/>
                    <a:pt x="42" y="237"/>
                    <a:pt x="42" y="236"/>
                  </a:cubicBezTo>
                  <a:cubicBezTo>
                    <a:pt x="43" y="235"/>
                    <a:pt x="43" y="233"/>
                    <a:pt x="44" y="232"/>
                  </a:cubicBezTo>
                  <a:cubicBezTo>
                    <a:pt x="44" y="223"/>
                    <a:pt x="46" y="215"/>
                    <a:pt x="48" y="207"/>
                  </a:cubicBezTo>
                  <a:cubicBezTo>
                    <a:pt x="48" y="204"/>
                    <a:pt x="49" y="201"/>
                    <a:pt x="51" y="199"/>
                  </a:cubicBezTo>
                  <a:cubicBezTo>
                    <a:pt x="52" y="197"/>
                    <a:pt x="53" y="194"/>
                    <a:pt x="54" y="192"/>
                  </a:cubicBezTo>
                  <a:cubicBezTo>
                    <a:pt x="53" y="192"/>
                    <a:pt x="53" y="192"/>
                    <a:pt x="53" y="192"/>
                  </a:cubicBezTo>
                  <a:cubicBezTo>
                    <a:pt x="52" y="188"/>
                    <a:pt x="55" y="185"/>
                    <a:pt x="57" y="182"/>
                  </a:cubicBezTo>
                  <a:cubicBezTo>
                    <a:pt x="57" y="183"/>
                    <a:pt x="57" y="184"/>
                    <a:pt x="57" y="184"/>
                  </a:cubicBezTo>
                  <a:cubicBezTo>
                    <a:pt x="61" y="175"/>
                    <a:pt x="66" y="166"/>
                    <a:pt x="73" y="158"/>
                  </a:cubicBezTo>
                  <a:cubicBezTo>
                    <a:pt x="73" y="158"/>
                    <a:pt x="73" y="157"/>
                    <a:pt x="74" y="157"/>
                  </a:cubicBezTo>
                  <a:cubicBezTo>
                    <a:pt x="90" y="135"/>
                    <a:pt x="113" y="119"/>
                    <a:pt x="139" y="109"/>
                  </a:cubicBezTo>
                  <a:cubicBezTo>
                    <a:pt x="139" y="109"/>
                    <a:pt x="139" y="109"/>
                    <a:pt x="139" y="109"/>
                  </a:cubicBezTo>
                  <a:cubicBezTo>
                    <a:pt x="141" y="107"/>
                    <a:pt x="144" y="106"/>
                    <a:pt x="146" y="105"/>
                  </a:cubicBezTo>
                  <a:cubicBezTo>
                    <a:pt x="147" y="107"/>
                    <a:pt x="143" y="107"/>
                    <a:pt x="141" y="108"/>
                  </a:cubicBezTo>
                  <a:cubicBezTo>
                    <a:pt x="154" y="104"/>
                    <a:pt x="167" y="101"/>
                    <a:pt x="181" y="100"/>
                  </a:cubicBezTo>
                  <a:cubicBezTo>
                    <a:pt x="181" y="100"/>
                    <a:pt x="181" y="100"/>
                    <a:pt x="181" y="100"/>
                  </a:cubicBezTo>
                  <a:cubicBezTo>
                    <a:pt x="180" y="100"/>
                    <a:pt x="179" y="100"/>
                    <a:pt x="179" y="99"/>
                  </a:cubicBezTo>
                  <a:cubicBezTo>
                    <a:pt x="180" y="100"/>
                    <a:pt x="182" y="99"/>
                    <a:pt x="184" y="100"/>
                  </a:cubicBezTo>
                  <a:cubicBezTo>
                    <a:pt x="183" y="95"/>
                    <a:pt x="189" y="96"/>
                    <a:pt x="191" y="94"/>
                  </a:cubicBezTo>
                  <a:cubicBezTo>
                    <a:pt x="192" y="97"/>
                    <a:pt x="197" y="94"/>
                    <a:pt x="199" y="97"/>
                  </a:cubicBezTo>
                  <a:cubicBezTo>
                    <a:pt x="197" y="97"/>
                    <a:pt x="195" y="97"/>
                    <a:pt x="194" y="97"/>
                  </a:cubicBezTo>
                  <a:cubicBezTo>
                    <a:pt x="196" y="98"/>
                    <a:pt x="198" y="99"/>
                    <a:pt x="200" y="100"/>
                  </a:cubicBezTo>
                  <a:cubicBezTo>
                    <a:pt x="202" y="101"/>
                    <a:pt x="204" y="101"/>
                    <a:pt x="206" y="101"/>
                  </a:cubicBezTo>
                  <a:cubicBezTo>
                    <a:pt x="206" y="100"/>
                    <a:pt x="207" y="101"/>
                    <a:pt x="208" y="101"/>
                  </a:cubicBezTo>
                  <a:cubicBezTo>
                    <a:pt x="209" y="101"/>
                    <a:pt x="210" y="101"/>
                    <a:pt x="211" y="102"/>
                  </a:cubicBezTo>
                  <a:cubicBezTo>
                    <a:pt x="211" y="101"/>
                    <a:pt x="209" y="101"/>
                    <a:pt x="209" y="100"/>
                  </a:cubicBezTo>
                  <a:cubicBezTo>
                    <a:pt x="210" y="99"/>
                    <a:pt x="211" y="100"/>
                    <a:pt x="212" y="100"/>
                  </a:cubicBezTo>
                  <a:close/>
                  <a:moveTo>
                    <a:pt x="244" y="98"/>
                  </a:moveTo>
                  <a:cubicBezTo>
                    <a:pt x="247" y="98"/>
                    <a:pt x="246" y="100"/>
                    <a:pt x="248" y="100"/>
                  </a:cubicBezTo>
                  <a:cubicBezTo>
                    <a:pt x="247" y="101"/>
                    <a:pt x="244" y="100"/>
                    <a:pt x="244" y="98"/>
                  </a:cubicBezTo>
                  <a:close/>
                  <a:moveTo>
                    <a:pt x="285" y="106"/>
                  </a:moveTo>
                  <a:cubicBezTo>
                    <a:pt x="284" y="107"/>
                    <a:pt x="282" y="105"/>
                    <a:pt x="280" y="105"/>
                  </a:cubicBezTo>
                  <a:cubicBezTo>
                    <a:pt x="281" y="104"/>
                    <a:pt x="284" y="105"/>
                    <a:pt x="285" y="106"/>
                  </a:cubicBezTo>
                  <a:close/>
                  <a:moveTo>
                    <a:pt x="277" y="102"/>
                  </a:moveTo>
                  <a:cubicBezTo>
                    <a:pt x="276" y="102"/>
                    <a:pt x="275" y="101"/>
                    <a:pt x="274" y="101"/>
                  </a:cubicBezTo>
                  <a:cubicBezTo>
                    <a:pt x="275" y="99"/>
                    <a:pt x="277" y="101"/>
                    <a:pt x="277" y="102"/>
                  </a:cubicBezTo>
                  <a:close/>
                  <a:moveTo>
                    <a:pt x="275" y="102"/>
                  </a:moveTo>
                  <a:cubicBezTo>
                    <a:pt x="273" y="102"/>
                    <a:pt x="271" y="103"/>
                    <a:pt x="272" y="101"/>
                  </a:cubicBezTo>
                  <a:cubicBezTo>
                    <a:pt x="273" y="101"/>
                    <a:pt x="275" y="101"/>
                    <a:pt x="275" y="102"/>
                  </a:cubicBezTo>
                  <a:close/>
                  <a:moveTo>
                    <a:pt x="271" y="100"/>
                  </a:moveTo>
                  <a:cubicBezTo>
                    <a:pt x="271" y="103"/>
                    <a:pt x="269" y="99"/>
                    <a:pt x="267" y="99"/>
                  </a:cubicBezTo>
                  <a:cubicBezTo>
                    <a:pt x="268" y="98"/>
                    <a:pt x="270" y="101"/>
                    <a:pt x="271" y="100"/>
                  </a:cubicBezTo>
                  <a:close/>
                  <a:moveTo>
                    <a:pt x="233" y="70"/>
                  </a:moveTo>
                  <a:cubicBezTo>
                    <a:pt x="234" y="70"/>
                    <a:pt x="233" y="69"/>
                    <a:pt x="233" y="68"/>
                  </a:cubicBezTo>
                  <a:cubicBezTo>
                    <a:pt x="234" y="68"/>
                    <a:pt x="234" y="70"/>
                    <a:pt x="235" y="70"/>
                  </a:cubicBezTo>
                  <a:cubicBezTo>
                    <a:pt x="234" y="70"/>
                    <a:pt x="233" y="70"/>
                    <a:pt x="231" y="70"/>
                  </a:cubicBezTo>
                  <a:cubicBezTo>
                    <a:pt x="231" y="70"/>
                    <a:pt x="231" y="69"/>
                    <a:pt x="230" y="69"/>
                  </a:cubicBezTo>
                  <a:cubicBezTo>
                    <a:pt x="231" y="67"/>
                    <a:pt x="232" y="70"/>
                    <a:pt x="233" y="70"/>
                  </a:cubicBezTo>
                  <a:close/>
                  <a:moveTo>
                    <a:pt x="232" y="90"/>
                  </a:moveTo>
                  <a:cubicBezTo>
                    <a:pt x="232" y="88"/>
                    <a:pt x="236" y="87"/>
                    <a:pt x="238" y="88"/>
                  </a:cubicBezTo>
                  <a:cubicBezTo>
                    <a:pt x="238" y="89"/>
                    <a:pt x="236" y="90"/>
                    <a:pt x="235" y="90"/>
                  </a:cubicBezTo>
                  <a:cubicBezTo>
                    <a:pt x="235" y="91"/>
                    <a:pt x="236" y="90"/>
                    <a:pt x="237" y="90"/>
                  </a:cubicBezTo>
                  <a:cubicBezTo>
                    <a:pt x="233" y="93"/>
                    <a:pt x="240" y="91"/>
                    <a:pt x="240" y="94"/>
                  </a:cubicBezTo>
                  <a:cubicBezTo>
                    <a:pt x="236" y="93"/>
                    <a:pt x="233" y="92"/>
                    <a:pt x="229" y="90"/>
                  </a:cubicBezTo>
                  <a:cubicBezTo>
                    <a:pt x="229" y="88"/>
                    <a:pt x="232" y="89"/>
                    <a:pt x="232" y="90"/>
                  </a:cubicBezTo>
                  <a:close/>
                  <a:moveTo>
                    <a:pt x="224" y="76"/>
                  </a:moveTo>
                  <a:cubicBezTo>
                    <a:pt x="226" y="76"/>
                    <a:pt x="226" y="76"/>
                    <a:pt x="224" y="76"/>
                  </a:cubicBezTo>
                  <a:cubicBezTo>
                    <a:pt x="223" y="77"/>
                    <a:pt x="221" y="78"/>
                    <a:pt x="217" y="78"/>
                  </a:cubicBezTo>
                  <a:cubicBezTo>
                    <a:pt x="218" y="76"/>
                    <a:pt x="222" y="76"/>
                    <a:pt x="224" y="76"/>
                  </a:cubicBezTo>
                  <a:close/>
                  <a:moveTo>
                    <a:pt x="217" y="77"/>
                  </a:moveTo>
                  <a:cubicBezTo>
                    <a:pt x="216" y="79"/>
                    <a:pt x="213" y="79"/>
                    <a:pt x="211" y="79"/>
                  </a:cubicBezTo>
                  <a:cubicBezTo>
                    <a:pt x="211" y="77"/>
                    <a:pt x="215" y="78"/>
                    <a:pt x="217" y="77"/>
                  </a:cubicBezTo>
                  <a:close/>
                  <a:moveTo>
                    <a:pt x="134" y="61"/>
                  </a:moveTo>
                  <a:cubicBezTo>
                    <a:pt x="134" y="62"/>
                    <a:pt x="132" y="62"/>
                    <a:pt x="131" y="62"/>
                  </a:cubicBezTo>
                  <a:cubicBezTo>
                    <a:pt x="130" y="60"/>
                    <a:pt x="133" y="61"/>
                    <a:pt x="134" y="61"/>
                  </a:cubicBezTo>
                  <a:close/>
                  <a:moveTo>
                    <a:pt x="12" y="199"/>
                  </a:moveTo>
                  <a:cubicBezTo>
                    <a:pt x="12" y="198"/>
                    <a:pt x="12" y="197"/>
                    <a:pt x="12" y="197"/>
                  </a:cubicBezTo>
                  <a:cubicBezTo>
                    <a:pt x="14" y="197"/>
                    <a:pt x="13" y="199"/>
                    <a:pt x="12" y="199"/>
                  </a:cubicBezTo>
                  <a:close/>
                  <a:moveTo>
                    <a:pt x="12" y="238"/>
                  </a:moveTo>
                  <a:cubicBezTo>
                    <a:pt x="11" y="237"/>
                    <a:pt x="11" y="237"/>
                    <a:pt x="10" y="237"/>
                  </a:cubicBezTo>
                  <a:cubicBezTo>
                    <a:pt x="10" y="237"/>
                    <a:pt x="11" y="237"/>
                    <a:pt x="11" y="235"/>
                  </a:cubicBezTo>
                  <a:cubicBezTo>
                    <a:pt x="11" y="236"/>
                    <a:pt x="11" y="236"/>
                    <a:pt x="12" y="236"/>
                  </a:cubicBezTo>
                  <a:cubicBezTo>
                    <a:pt x="12" y="237"/>
                    <a:pt x="12" y="237"/>
                    <a:pt x="12" y="238"/>
                  </a:cubicBezTo>
                  <a:close/>
                  <a:moveTo>
                    <a:pt x="12" y="233"/>
                  </a:moveTo>
                  <a:cubicBezTo>
                    <a:pt x="11" y="232"/>
                    <a:pt x="12" y="230"/>
                    <a:pt x="13" y="228"/>
                  </a:cubicBezTo>
                  <a:cubicBezTo>
                    <a:pt x="15" y="229"/>
                    <a:pt x="12" y="232"/>
                    <a:pt x="12" y="233"/>
                  </a:cubicBezTo>
                  <a:close/>
                  <a:moveTo>
                    <a:pt x="34" y="268"/>
                  </a:moveTo>
                  <a:cubicBezTo>
                    <a:pt x="34" y="268"/>
                    <a:pt x="34" y="267"/>
                    <a:pt x="34" y="267"/>
                  </a:cubicBezTo>
                  <a:cubicBezTo>
                    <a:pt x="35" y="267"/>
                    <a:pt x="35" y="267"/>
                    <a:pt x="35" y="268"/>
                  </a:cubicBezTo>
                  <a:cubicBezTo>
                    <a:pt x="34" y="268"/>
                    <a:pt x="34" y="268"/>
                    <a:pt x="34" y="268"/>
                  </a:cubicBezTo>
                  <a:close/>
                  <a:moveTo>
                    <a:pt x="38" y="274"/>
                  </a:moveTo>
                  <a:cubicBezTo>
                    <a:pt x="38" y="273"/>
                    <a:pt x="38" y="271"/>
                    <a:pt x="37" y="271"/>
                  </a:cubicBezTo>
                  <a:cubicBezTo>
                    <a:pt x="37" y="271"/>
                    <a:pt x="37" y="271"/>
                    <a:pt x="37" y="271"/>
                  </a:cubicBezTo>
                  <a:cubicBezTo>
                    <a:pt x="37" y="270"/>
                    <a:pt x="37" y="270"/>
                    <a:pt x="37" y="270"/>
                  </a:cubicBezTo>
                  <a:cubicBezTo>
                    <a:pt x="37" y="270"/>
                    <a:pt x="37" y="270"/>
                    <a:pt x="37" y="269"/>
                  </a:cubicBezTo>
                  <a:cubicBezTo>
                    <a:pt x="37" y="269"/>
                    <a:pt x="37" y="269"/>
                    <a:pt x="37" y="269"/>
                  </a:cubicBezTo>
                  <a:cubicBezTo>
                    <a:pt x="37" y="269"/>
                    <a:pt x="37" y="269"/>
                    <a:pt x="37" y="268"/>
                  </a:cubicBezTo>
                  <a:cubicBezTo>
                    <a:pt x="37" y="269"/>
                    <a:pt x="37" y="269"/>
                    <a:pt x="38" y="270"/>
                  </a:cubicBezTo>
                  <a:cubicBezTo>
                    <a:pt x="38" y="270"/>
                    <a:pt x="38" y="270"/>
                    <a:pt x="38" y="270"/>
                  </a:cubicBezTo>
                  <a:cubicBezTo>
                    <a:pt x="38" y="270"/>
                    <a:pt x="38" y="270"/>
                    <a:pt x="38" y="270"/>
                  </a:cubicBezTo>
                  <a:cubicBezTo>
                    <a:pt x="38" y="271"/>
                    <a:pt x="38" y="272"/>
                    <a:pt x="39" y="274"/>
                  </a:cubicBezTo>
                  <a:cubicBezTo>
                    <a:pt x="39" y="274"/>
                    <a:pt x="38" y="274"/>
                    <a:pt x="38" y="274"/>
                  </a:cubicBezTo>
                  <a:close/>
                  <a:moveTo>
                    <a:pt x="52" y="307"/>
                  </a:moveTo>
                  <a:cubicBezTo>
                    <a:pt x="52" y="307"/>
                    <a:pt x="52" y="306"/>
                    <a:pt x="52" y="306"/>
                  </a:cubicBezTo>
                  <a:cubicBezTo>
                    <a:pt x="52" y="306"/>
                    <a:pt x="52" y="307"/>
                    <a:pt x="52" y="307"/>
                  </a:cubicBezTo>
                  <a:close/>
                  <a:moveTo>
                    <a:pt x="50" y="307"/>
                  </a:moveTo>
                  <a:cubicBezTo>
                    <a:pt x="50" y="307"/>
                    <a:pt x="50" y="307"/>
                    <a:pt x="50" y="307"/>
                  </a:cubicBezTo>
                  <a:cubicBezTo>
                    <a:pt x="50" y="307"/>
                    <a:pt x="50" y="307"/>
                    <a:pt x="50" y="307"/>
                  </a:cubicBezTo>
                  <a:cubicBezTo>
                    <a:pt x="50" y="307"/>
                    <a:pt x="50" y="307"/>
                    <a:pt x="50" y="307"/>
                  </a:cubicBezTo>
                  <a:close/>
                  <a:moveTo>
                    <a:pt x="69" y="159"/>
                  </a:moveTo>
                  <a:cubicBezTo>
                    <a:pt x="68" y="158"/>
                    <a:pt x="70" y="157"/>
                    <a:pt x="70" y="157"/>
                  </a:cubicBezTo>
                  <a:cubicBezTo>
                    <a:pt x="72" y="157"/>
                    <a:pt x="70" y="158"/>
                    <a:pt x="69" y="159"/>
                  </a:cubicBezTo>
                  <a:close/>
                  <a:moveTo>
                    <a:pt x="81" y="146"/>
                  </a:moveTo>
                  <a:cubicBezTo>
                    <a:pt x="81" y="146"/>
                    <a:pt x="81" y="146"/>
                    <a:pt x="81" y="146"/>
                  </a:cubicBezTo>
                  <a:cubicBezTo>
                    <a:pt x="80" y="146"/>
                    <a:pt x="79" y="149"/>
                    <a:pt x="78" y="149"/>
                  </a:cubicBezTo>
                  <a:cubicBezTo>
                    <a:pt x="78" y="148"/>
                    <a:pt x="79" y="147"/>
                    <a:pt x="81" y="146"/>
                  </a:cubicBezTo>
                  <a:cubicBezTo>
                    <a:pt x="81" y="146"/>
                    <a:pt x="81" y="146"/>
                    <a:pt x="81" y="146"/>
                  </a:cubicBezTo>
                  <a:close/>
                  <a:moveTo>
                    <a:pt x="114" y="81"/>
                  </a:moveTo>
                  <a:cubicBezTo>
                    <a:pt x="114" y="80"/>
                    <a:pt x="115" y="80"/>
                    <a:pt x="116" y="79"/>
                  </a:cubicBezTo>
                  <a:cubicBezTo>
                    <a:pt x="116" y="81"/>
                    <a:pt x="115" y="81"/>
                    <a:pt x="114" y="81"/>
                  </a:cubicBezTo>
                  <a:close/>
                  <a:moveTo>
                    <a:pt x="120" y="79"/>
                  </a:moveTo>
                  <a:cubicBezTo>
                    <a:pt x="120" y="78"/>
                    <a:pt x="119" y="78"/>
                    <a:pt x="119" y="78"/>
                  </a:cubicBezTo>
                  <a:cubicBezTo>
                    <a:pt x="120" y="77"/>
                    <a:pt x="121" y="77"/>
                    <a:pt x="123" y="76"/>
                  </a:cubicBezTo>
                  <a:cubicBezTo>
                    <a:pt x="123" y="78"/>
                    <a:pt x="121" y="78"/>
                    <a:pt x="120" y="79"/>
                  </a:cubicBezTo>
                  <a:close/>
                  <a:moveTo>
                    <a:pt x="168" y="98"/>
                  </a:moveTo>
                  <a:cubicBezTo>
                    <a:pt x="169" y="97"/>
                    <a:pt x="170" y="96"/>
                    <a:pt x="171" y="96"/>
                  </a:cubicBezTo>
                  <a:cubicBezTo>
                    <a:pt x="171" y="97"/>
                    <a:pt x="169" y="98"/>
                    <a:pt x="168" y="98"/>
                  </a:cubicBezTo>
                  <a:close/>
                  <a:moveTo>
                    <a:pt x="172" y="98"/>
                  </a:moveTo>
                  <a:cubicBezTo>
                    <a:pt x="170" y="98"/>
                    <a:pt x="172" y="96"/>
                    <a:pt x="174" y="96"/>
                  </a:cubicBezTo>
                  <a:cubicBezTo>
                    <a:pt x="173" y="97"/>
                    <a:pt x="172" y="97"/>
                    <a:pt x="172" y="98"/>
                  </a:cubicBezTo>
                  <a:close/>
                  <a:moveTo>
                    <a:pt x="177" y="95"/>
                  </a:moveTo>
                  <a:cubicBezTo>
                    <a:pt x="176" y="96"/>
                    <a:pt x="174" y="96"/>
                    <a:pt x="174" y="94"/>
                  </a:cubicBezTo>
                  <a:cubicBezTo>
                    <a:pt x="175" y="94"/>
                    <a:pt x="177" y="93"/>
                    <a:pt x="177" y="95"/>
                  </a:cubicBezTo>
                  <a:close/>
                  <a:moveTo>
                    <a:pt x="185" y="87"/>
                  </a:moveTo>
                  <a:cubicBezTo>
                    <a:pt x="186" y="85"/>
                    <a:pt x="189" y="85"/>
                    <a:pt x="191" y="84"/>
                  </a:cubicBezTo>
                  <a:cubicBezTo>
                    <a:pt x="190" y="86"/>
                    <a:pt x="187" y="87"/>
                    <a:pt x="185" y="87"/>
                  </a:cubicBezTo>
                  <a:close/>
                  <a:moveTo>
                    <a:pt x="206" y="94"/>
                  </a:moveTo>
                  <a:cubicBezTo>
                    <a:pt x="204" y="95"/>
                    <a:pt x="204" y="94"/>
                    <a:pt x="204" y="94"/>
                  </a:cubicBezTo>
                  <a:cubicBezTo>
                    <a:pt x="204" y="92"/>
                    <a:pt x="206" y="93"/>
                    <a:pt x="206" y="94"/>
                  </a:cubicBezTo>
                  <a:close/>
                  <a:moveTo>
                    <a:pt x="206" y="80"/>
                  </a:moveTo>
                  <a:cubicBezTo>
                    <a:pt x="205" y="81"/>
                    <a:pt x="204" y="81"/>
                    <a:pt x="202" y="81"/>
                  </a:cubicBezTo>
                  <a:cubicBezTo>
                    <a:pt x="203" y="80"/>
                    <a:pt x="205" y="80"/>
                    <a:pt x="206" y="80"/>
                  </a:cubicBezTo>
                  <a:close/>
                  <a:moveTo>
                    <a:pt x="201" y="97"/>
                  </a:moveTo>
                  <a:cubicBezTo>
                    <a:pt x="199" y="96"/>
                    <a:pt x="199" y="95"/>
                    <a:pt x="199" y="94"/>
                  </a:cubicBezTo>
                  <a:cubicBezTo>
                    <a:pt x="200" y="94"/>
                    <a:pt x="203" y="94"/>
                    <a:pt x="202" y="97"/>
                  </a:cubicBezTo>
                  <a:cubicBezTo>
                    <a:pt x="202" y="97"/>
                    <a:pt x="201" y="96"/>
                    <a:pt x="201" y="97"/>
                  </a:cubicBezTo>
                  <a:close/>
                  <a:moveTo>
                    <a:pt x="346" y="166"/>
                  </a:moveTo>
                  <a:cubicBezTo>
                    <a:pt x="345" y="159"/>
                    <a:pt x="340" y="153"/>
                    <a:pt x="337" y="146"/>
                  </a:cubicBezTo>
                  <a:cubicBezTo>
                    <a:pt x="336" y="147"/>
                    <a:pt x="336" y="144"/>
                    <a:pt x="335" y="146"/>
                  </a:cubicBezTo>
                  <a:cubicBezTo>
                    <a:pt x="340" y="152"/>
                    <a:pt x="341" y="162"/>
                    <a:pt x="346" y="168"/>
                  </a:cubicBezTo>
                  <a:cubicBezTo>
                    <a:pt x="347" y="167"/>
                    <a:pt x="346" y="167"/>
                    <a:pt x="346" y="166"/>
                  </a:cubicBezTo>
                  <a:close/>
                  <a:moveTo>
                    <a:pt x="333" y="189"/>
                  </a:moveTo>
                  <a:cubicBezTo>
                    <a:pt x="336" y="189"/>
                    <a:pt x="334" y="192"/>
                    <a:pt x="336" y="192"/>
                  </a:cubicBezTo>
                  <a:cubicBezTo>
                    <a:pt x="336" y="191"/>
                    <a:pt x="336" y="190"/>
                    <a:pt x="335" y="188"/>
                  </a:cubicBezTo>
                  <a:cubicBezTo>
                    <a:pt x="334" y="189"/>
                    <a:pt x="332" y="188"/>
                    <a:pt x="333" y="189"/>
                  </a:cubicBezTo>
                  <a:close/>
                  <a:moveTo>
                    <a:pt x="182" y="47"/>
                  </a:moveTo>
                  <a:cubicBezTo>
                    <a:pt x="183" y="47"/>
                    <a:pt x="184" y="47"/>
                    <a:pt x="184" y="46"/>
                  </a:cubicBezTo>
                  <a:cubicBezTo>
                    <a:pt x="183" y="47"/>
                    <a:pt x="181" y="46"/>
                    <a:pt x="182" y="47"/>
                  </a:cubicBezTo>
                  <a:close/>
                  <a:moveTo>
                    <a:pt x="337" y="272"/>
                  </a:moveTo>
                  <a:cubicBezTo>
                    <a:pt x="337" y="273"/>
                    <a:pt x="336" y="275"/>
                    <a:pt x="337" y="275"/>
                  </a:cubicBezTo>
                  <a:cubicBezTo>
                    <a:pt x="338" y="275"/>
                    <a:pt x="338" y="273"/>
                    <a:pt x="337" y="272"/>
                  </a:cubicBezTo>
                  <a:close/>
                  <a:moveTo>
                    <a:pt x="331" y="126"/>
                  </a:moveTo>
                  <a:cubicBezTo>
                    <a:pt x="331" y="128"/>
                    <a:pt x="330" y="128"/>
                    <a:pt x="329" y="127"/>
                  </a:cubicBezTo>
                  <a:cubicBezTo>
                    <a:pt x="329" y="129"/>
                    <a:pt x="330" y="129"/>
                    <a:pt x="331" y="130"/>
                  </a:cubicBezTo>
                  <a:cubicBezTo>
                    <a:pt x="331" y="128"/>
                    <a:pt x="333" y="127"/>
                    <a:pt x="331" y="126"/>
                  </a:cubicBezTo>
                  <a:close/>
                  <a:moveTo>
                    <a:pt x="342" y="195"/>
                  </a:moveTo>
                  <a:cubicBezTo>
                    <a:pt x="341" y="196"/>
                    <a:pt x="340" y="196"/>
                    <a:pt x="339" y="195"/>
                  </a:cubicBezTo>
                  <a:cubicBezTo>
                    <a:pt x="339" y="196"/>
                    <a:pt x="339" y="197"/>
                    <a:pt x="340" y="197"/>
                  </a:cubicBezTo>
                  <a:cubicBezTo>
                    <a:pt x="341" y="197"/>
                    <a:pt x="342" y="197"/>
                    <a:pt x="342" y="195"/>
                  </a:cubicBezTo>
                  <a:close/>
                  <a:moveTo>
                    <a:pt x="340" y="192"/>
                  </a:moveTo>
                  <a:cubicBezTo>
                    <a:pt x="340" y="188"/>
                    <a:pt x="338" y="186"/>
                    <a:pt x="337" y="184"/>
                  </a:cubicBezTo>
                  <a:cubicBezTo>
                    <a:pt x="336" y="187"/>
                    <a:pt x="337" y="190"/>
                    <a:pt x="340" y="192"/>
                  </a:cubicBezTo>
                  <a:close/>
                  <a:moveTo>
                    <a:pt x="230" y="62"/>
                  </a:moveTo>
                  <a:cubicBezTo>
                    <a:pt x="231" y="60"/>
                    <a:pt x="234" y="63"/>
                    <a:pt x="237" y="63"/>
                  </a:cubicBezTo>
                  <a:cubicBezTo>
                    <a:pt x="236" y="61"/>
                    <a:pt x="230" y="59"/>
                    <a:pt x="230" y="62"/>
                  </a:cubicBezTo>
                  <a:close/>
                  <a:moveTo>
                    <a:pt x="230" y="57"/>
                  </a:moveTo>
                  <a:cubicBezTo>
                    <a:pt x="230" y="56"/>
                    <a:pt x="228" y="56"/>
                    <a:pt x="227" y="56"/>
                  </a:cubicBezTo>
                  <a:cubicBezTo>
                    <a:pt x="227" y="58"/>
                    <a:pt x="228" y="58"/>
                    <a:pt x="230" y="57"/>
                  </a:cubicBezTo>
                  <a:close/>
                  <a:moveTo>
                    <a:pt x="337" y="135"/>
                  </a:moveTo>
                  <a:cubicBezTo>
                    <a:pt x="337" y="134"/>
                    <a:pt x="336" y="133"/>
                    <a:pt x="335" y="132"/>
                  </a:cubicBezTo>
                  <a:cubicBezTo>
                    <a:pt x="335" y="133"/>
                    <a:pt x="336" y="135"/>
                    <a:pt x="337" y="135"/>
                  </a:cubicBezTo>
                  <a:close/>
                  <a:moveTo>
                    <a:pt x="168" y="50"/>
                  </a:moveTo>
                  <a:cubicBezTo>
                    <a:pt x="167" y="50"/>
                    <a:pt x="164" y="48"/>
                    <a:pt x="165" y="50"/>
                  </a:cubicBezTo>
                  <a:cubicBezTo>
                    <a:pt x="166" y="51"/>
                    <a:pt x="167" y="50"/>
                    <a:pt x="168" y="50"/>
                  </a:cubicBezTo>
                  <a:close/>
                  <a:moveTo>
                    <a:pt x="230" y="51"/>
                  </a:moveTo>
                  <a:cubicBezTo>
                    <a:pt x="228" y="51"/>
                    <a:pt x="225" y="50"/>
                    <a:pt x="224" y="50"/>
                  </a:cubicBezTo>
                  <a:cubicBezTo>
                    <a:pt x="226" y="51"/>
                    <a:pt x="223" y="52"/>
                    <a:pt x="224" y="53"/>
                  </a:cubicBezTo>
                  <a:cubicBezTo>
                    <a:pt x="226" y="53"/>
                    <a:pt x="227" y="54"/>
                    <a:pt x="227" y="55"/>
                  </a:cubicBezTo>
                  <a:cubicBezTo>
                    <a:pt x="229" y="54"/>
                    <a:pt x="230" y="55"/>
                    <a:pt x="231" y="56"/>
                  </a:cubicBezTo>
                  <a:cubicBezTo>
                    <a:pt x="231" y="57"/>
                    <a:pt x="230" y="57"/>
                    <a:pt x="231" y="58"/>
                  </a:cubicBezTo>
                  <a:cubicBezTo>
                    <a:pt x="238" y="58"/>
                    <a:pt x="243" y="59"/>
                    <a:pt x="249" y="61"/>
                  </a:cubicBezTo>
                  <a:cubicBezTo>
                    <a:pt x="250" y="61"/>
                    <a:pt x="249" y="60"/>
                    <a:pt x="250" y="60"/>
                  </a:cubicBezTo>
                  <a:cubicBezTo>
                    <a:pt x="251" y="61"/>
                    <a:pt x="254" y="61"/>
                    <a:pt x="255" y="61"/>
                  </a:cubicBezTo>
                  <a:cubicBezTo>
                    <a:pt x="255" y="60"/>
                    <a:pt x="253" y="61"/>
                    <a:pt x="253" y="60"/>
                  </a:cubicBezTo>
                  <a:cubicBezTo>
                    <a:pt x="254" y="59"/>
                    <a:pt x="256" y="60"/>
                    <a:pt x="255" y="59"/>
                  </a:cubicBezTo>
                  <a:cubicBezTo>
                    <a:pt x="254" y="58"/>
                    <a:pt x="251" y="58"/>
                    <a:pt x="251" y="57"/>
                  </a:cubicBezTo>
                  <a:cubicBezTo>
                    <a:pt x="254" y="57"/>
                    <a:pt x="257" y="57"/>
                    <a:pt x="259" y="57"/>
                  </a:cubicBezTo>
                  <a:cubicBezTo>
                    <a:pt x="257" y="54"/>
                    <a:pt x="251" y="53"/>
                    <a:pt x="247" y="54"/>
                  </a:cubicBezTo>
                  <a:cubicBezTo>
                    <a:pt x="247" y="55"/>
                    <a:pt x="247" y="56"/>
                    <a:pt x="246" y="56"/>
                  </a:cubicBezTo>
                  <a:cubicBezTo>
                    <a:pt x="242" y="55"/>
                    <a:pt x="237" y="54"/>
                    <a:pt x="231" y="54"/>
                  </a:cubicBezTo>
                  <a:cubicBezTo>
                    <a:pt x="231" y="52"/>
                    <a:pt x="231" y="53"/>
                    <a:pt x="230" y="51"/>
                  </a:cubicBezTo>
                  <a:close/>
                  <a:moveTo>
                    <a:pt x="244" y="65"/>
                  </a:moveTo>
                  <a:cubicBezTo>
                    <a:pt x="253" y="67"/>
                    <a:pt x="264" y="69"/>
                    <a:pt x="270" y="71"/>
                  </a:cubicBezTo>
                  <a:cubicBezTo>
                    <a:pt x="264" y="68"/>
                    <a:pt x="253" y="59"/>
                    <a:pt x="244" y="65"/>
                  </a:cubicBezTo>
                  <a:close/>
                  <a:moveTo>
                    <a:pt x="247" y="68"/>
                  </a:moveTo>
                  <a:cubicBezTo>
                    <a:pt x="248" y="68"/>
                    <a:pt x="248" y="68"/>
                    <a:pt x="249" y="68"/>
                  </a:cubicBezTo>
                  <a:cubicBezTo>
                    <a:pt x="249" y="66"/>
                    <a:pt x="248" y="66"/>
                    <a:pt x="247" y="66"/>
                  </a:cubicBezTo>
                  <a:lnTo>
                    <a:pt x="247" y="68"/>
                  </a:lnTo>
                  <a:close/>
                  <a:moveTo>
                    <a:pt x="227" y="101"/>
                  </a:moveTo>
                  <a:cubicBezTo>
                    <a:pt x="225" y="101"/>
                    <a:pt x="221" y="99"/>
                    <a:pt x="219" y="101"/>
                  </a:cubicBezTo>
                  <a:cubicBezTo>
                    <a:pt x="219" y="101"/>
                    <a:pt x="219" y="100"/>
                    <a:pt x="218" y="100"/>
                  </a:cubicBezTo>
                  <a:cubicBezTo>
                    <a:pt x="220" y="103"/>
                    <a:pt x="215" y="101"/>
                    <a:pt x="216" y="102"/>
                  </a:cubicBezTo>
                  <a:cubicBezTo>
                    <a:pt x="217" y="102"/>
                    <a:pt x="218" y="102"/>
                    <a:pt x="218" y="103"/>
                  </a:cubicBezTo>
                  <a:cubicBezTo>
                    <a:pt x="220" y="103"/>
                    <a:pt x="222" y="104"/>
                    <a:pt x="224" y="104"/>
                  </a:cubicBezTo>
                  <a:cubicBezTo>
                    <a:pt x="226" y="104"/>
                    <a:pt x="227" y="104"/>
                    <a:pt x="229" y="104"/>
                  </a:cubicBezTo>
                  <a:cubicBezTo>
                    <a:pt x="229" y="104"/>
                    <a:pt x="229" y="104"/>
                    <a:pt x="229" y="104"/>
                  </a:cubicBezTo>
                  <a:cubicBezTo>
                    <a:pt x="227" y="104"/>
                    <a:pt x="227" y="103"/>
                    <a:pt x="227" y="101"/>
                  </a:cubicBezTo>
                  <a:close/>
                  <a:moveTo>
                    <a:pt x="229" y="105"/>
                  </a:moveTo>
                  <a:cubicBezTo>
                    <a:pt x="230" y="106"/>
                    <a:pt x="230" y="106"/>
                    <a:pt x="231" y="106"/>
                  </a:cubicBezTo>
                  <a:cubicBezTo>
                    <a:pt x="231" y="106"/>
                    <a:pt x="231" y="106"/>
                    <a:pt x="231" y="106"/>
                  </a:cubicBezTo>
                  <a:cubicBezTo>
                    <a:pt x="231" y="105"/>
                    <a:pt x="230" y="105"/>
                    <a:pt x="229" y="105"/>
                  </a:cubicBezTo>
                  <a:close/>
                  <a:moveTo>
                    <a:pt x="224" y="97"/>
                  </a:moveTo>
                  <a:cubicBezTo>
                    <a:pt x="228" y="99"/>
                    <a:pt x="233" y="100"/>
                    <a:pt x="233" y="97"/>
                  </a:cubicBezTo>
                  <a:cubicBezTo>
                    <a:pt x="230" y="96"/>
                    <a:pt x="228" y="97"/>
                    <a:pt x="224" y="97"/>
                  </a:cubicBezTo>
                  <a:close/>
                  <a:moveTo>
                    <a:pt x="284" y="98"/>
                  </a:moveTo>
                  <a:cubicBezTo>
                    <a:pt x="284" y="99"/>
                    <a:pt x="285" y="99"/>
                    <a:pt x="284" y="100"/>
                  </a:cubicBezTo>
                  <a:cubicBezTo>
                    <a:pt x="285" y="100"/>
                    <a:pt x="286" y="100"/>
                    <a:pt x="286" y="99"/>
                  </a:cubicBezTo>
                  <a:cubicBezTo>
                    <a:pt x="285" y="100"/>
                    <a:pt x="285" y="98"/>
                    <a:pt x="284" y="98"/>
                  </a:cubicBezTo>
                  <a:close/>
                  <a:moveTo>
                    <a:pt x="228" y="105"/>
                  </a:moveTo>
                  <a:cubicBezTo>
                    <a:pt x="228" y="105"/>
                    <a:pt x="227" y="105"/>
                    <a:pt x="227" y="105"/>
                  </a:cubicBezTo>
                  <a:cubicBezTo>
                    <a:pt x="227" y="105"/>
                    <a:pt x="228" y="105"/>
                    <a:pt x="228" y="105"/>
                  </a:cubicBezTo>
                  <a:cubicBezTo>
                    <a:pt x="228" y="105"/>
                    <a:pt x="228" y="105"/>
                    <a:pt x="228" y="105"/>
                  </a:cubicBezTo>
                  <a:cubicBezTo>
                    <a:pt x="228" y="105"/>
                    <a:pt x="228" y="105"/>
                    <a:pt x="228" y="105"/>
                  </a:cubicBezTo>
                  <a:close/>
                  <a:moveTo>
                    <a:pt x="162" y="59"/>
                  </a:moveTo>
                  <a:cubicBezTo>
                    <a:pt x="162" y="58"/>
                    <a:pt x="165" y="59"/>
                    <a:pt x="165" y="57"/>
                  </a:cubicBezTo>
                  <a:cubicBezTo>
                    <a:pt x="164" y="58"/>
                    <a:pt x="161" y="58"/>
                    <a:pt x="162" y="59"/>
                  </a:cubicBezTo>
                  <a:close/>
                  <a:moveTo>
                    <a:pt x="223" y="50"/>
                  </a:moveTo>
                  <a:cubicBezTo>
                    <a:pt x="222" y="50"/>
                    <a:pt x="223" y="49"/>
                    <a:pt x="224" y="49"/>
                  </a:cubicBezTo>
                  <a:cubicBezTo>
                    <a:pt x="227" y="48"/>
                    <a:pt x="230" y="51"/>
                    <a:pt x="231" y="49"/>
                  </a:cubicBezTo>
                  <a:cubicBezTo>
                    <a:pt x="229" y="47"/>
                    <a:pt x="224" y="47"/>
                    <a:pt x="222" y="45"/>
                  </a:cubicBezTo>
                  <a:cubicBezTo>
                    <a:pt x="222" y="46"/>
                    <a:pt x="221" y="46"/>
                    <a:pt x="221" y="47"/>
                  </a:cubicBezTo>
                  <a:cubicBezTo>
                    <a:pt x="222" y="47"/>
                    <a:pt x="222" y="48"/>
                    <a:pt x="222" y="49"/>
                  </a:cubicBezTo>
                  <a:cubicBezTo>
                    <a:pt x="221" y="50"/>
                    <a:pt x="218" y="48"/>
                    <a:pt x="218" y="50"/>
                  </a:cubicBezTo>
                  <a:cubicBezTo>
                    <a:pt x="220" y="50"/>
                    <a:pt x="222" y="51"/>
                    <a:pt x="223" y="50"/>
                  </a:cubicBezTo>
                  <a:close/>
                  <a:moveTo>
                    <a:pt x="217" y="100"/>
                  </a:moveTo>
                  <a:cubicBezTo>
                    <a:pt x="216" y="100"/>
                    <a:pt x="215" y="99"/>
                    <a:pt x="214" y="99"/>
                  </a:cubicBezTo>
                  <a:cubicBezTo>
                    <a:pt x="214" y="99"/>
                    <a:pt x="213" y="101"/>
                    <a:pt x="212" y="102"/>
                  </a:cubicBezTo>
                  <a:cubicBezTo>
                    <a:pt x="213" y="102"/>
                    <a:pt x="213" y="102"/>
                    <a:pt x="214" y="102"/>
                  </a:cubicBezTo>
                  <a:cubicBezTo>
                    <a:pt x="215" y="100"/>
                    <a:pt x="216" y="102"/>
                    <a:pt x="217" y="100"/>
                  </a:cubicBezTo>
                  <a:close/>
                  <a:moveTo>
                    <a:pt x="243" y="103"/>
                  </a:moveTo>
                  <a:cubicBezTo>
                    <a:pt x="241" y="103"/>
                    <a:pt x="240" y="101"/>
                    <a:pt x="237" y="102"/>
                  </a:cubicBezTo>
                  <a:cubicBezTo>
                    <a:pt x="237" y="104"/>
                    <a:pt x="237" y="104"/>
                    <a:pt x="237" y="104"/>
                  </a:cubicBezTo>
                  <a:cubicBezTo>
                    <a:pt x="239" y="102"/>
                    <a:pt x="242" y="104"/>
                    <a:pt x="243" y="103"/>
                  </a:cubicBezTo>
                  <a:close/>
                  <a:moveTo>
                    <a:pt x="197" y="100"/>
                  </a:moveTo>
                  <a:cubicBezTo>
                    <a:pt x="197" y="100"/>
                    <a:pt x="197" y="100"/>
                    <a:pt x="197" y="100"/>
                  </a:cubicBezTo>
                  <a:cubicBezTo>
                    <a:pt x="197" y="100"/>
                    <a:pt x="197" y="100"/>
                    <a:pt x="197" y="100"/>
                  </a:cubicBezTo>
                  <a:cubicBezTo>
                    <a:pt x="197" y="100"/>
                    <a:pt x="197" y="100"/>
                    <a:pt x="197" y="100"/>
                  </a:cubicBezTo>
                  <a:close/>
                  <a:moveTo>
                    <a:pt x="1" y="62"/>
                  </a:moveTo>
                  <a:cubicBezTo>
                    <a:pt x="2" y="61"/>
                    <a:pt x="4" y="62"/>
                    <a:pt x="4" y="60"/>
                  </a:cubicBezTo>
                  <a:cubicBezTo>
                    <a:pt x="3" y="59"/>
                    <a:pt x="2" y="61"/>
                    <a:pt x="1" y="62"/>
                  </a:cubicBezTo>
                  <a:close/>
                  <a:moveTo>
                    <a:pt x="368" y="214"/>
                  </a:moveTo>
                  <a:cubicBezTo>
                    <a:pt x="368" y="216"/>
                    <a:pt x="368" y="217"/>
                    <a:pt x="369" y="218"/>
                  </a:cubicBezTo>
                  <a:cubicBezTo>
                    <a:pt x="369" y="217"/>
                    <a:pt x="369" y="215"/>
                    <a:pt x="368" y="214"/>
                  </a:cubicBezTo>
                  <a:close/>
                  <a:moveTo>
                    <a:pt x="369" y="223"/>
                  </a:moveTo>
                  <a:cubicBezTo>
                    <a:pt x="370" y="225"/>
                    <a:pt x="369" y="228"/>
                    <a:pt x="371" y="229"/>
                  </a:cubicBezTo>
                  <a:cubicBezTo>
                    <a:pt x="370" y="227"/>
                    <a:pt x="371" y="223"/>
                    <a:pt x="369" y="223"/>
                  </a:cubicBezTo>
                  <a:close/>
                  <a:moveTo>
                    <a:pt x="371" y="229"/>
                  </a:moveTo>
                  <a:cubicBezTo>
                    <a:pt x="370" y="233"/>
                    <a:pt x="371" y="236"/>
                    <a:pt x="371" y="236"/>
                  </a:cubicBezTo>
                  <a:cubicBezTo>
                    <a:pt x="372" y="238"/>
                    <a:pt x="372" y="239"/>
                    <a:pt x="372" y="237"/>
                  </a:cubicBezTo>
                  <a:cubicBezTo>
                    <a:pt x="372" y="234"/>
                    <a:pt x="372" y="230"/>
                    <a:pt x="371" y="229"/>
                  </a:cubicBezTo>
                  <a:close/>
                  <a:moveTo>
                    <a:pt x="9" y="40"/>
                  </a:moveTo>
                  <a:cubicBezTo>
                    <a:pt x="13" y="42"/>
                    <a:pt x="17" y="37"/>
                    <a:pt x="19" y="37"/>
                  </a:cubicBezTo>
                  <a:cubicBezTo>
                    <a:pt x="17" y="40"/>
                    <a:pt x="17" y="40"/>
                    <a:pt x="14" y="42"/>
                  </a:cubicBezTo>
                  <a:cubicBezTo>
                    <a:pt x="19" y="47"/>
                    <a:pt x="23" y="40"/>
                    <a:pt x="26" y="36"/>
                  </a:cubicBezTo>
                  <a:cubicBezTo>
                    <a:pt x="34" y="27"/>
                    <a:pt x="43" y="18"/>
                    <a:pt x="52" y="14"/>
                  </a:cubicBezTo>
                  <a:cubicBezTo>
                    <a:pt x="54" y="9"/>
                    <a:pt x="59" y="8"/>
                    <a:pt x="62" y="3"/>
                  </a:cubicBezTo>
                  <a:cubicBezTo>
                    <a:pt x="57" y="4"/>
                    <a:pt x="56" y="8"/>
                    <a:pt x="52" y="9"/>
                  </a:cubicBezTo>
                  <a:cubicBezTo>
                    <a:pt x="53" y="8"/>
                    <a:pt x="52" y="7"/>
                    <a:pt x="53" y="6"/>
                  </a:cubicBezTo>
                  <a:cubicBezTo>
                    <a:pt x="51" y="6"/>
                    <a:pt x="50" y="8"/>
                    <a:pt x="48" y="8"/>
                  </a:cubicBezTo>
                  <a:cubicBezTo>
                    <a:pt x="49" y="5"/>
                    <a:pt x="53" y="4"/>
                    <a:pt x="52" y="0"/>
                  </a:cubicBezTo>
                  <a:cubicBezTo>
                    <a:pt x="46" y="0"/>
                    <a:pt x="44" y="5"/>
                    <a:pt x="39" y="7"/>
                  </a:cubicBezTo>
                  <a:cubicBezTo>
                    <a:pt x="38" y="6"/>
                    <a:pt x="38" y="5"/>
                    <a:pt x="37" y="5"/>
                  </a:cubicBezTo>
                  <a:cubicBezTo>
                    <a:pt x="34" y="8"/>
                    <a:pt x="30" y="10"/>
                    <a:pt x="26" y="12"/>
                  </a:cubicBezTo>
                  <a:cubicBezTo>
                    <a:pt x="26" y="16"/>
                    <a:pt x="23" y="19"/>
                    <a:pt x="20" y="21"/>
                  </a:cubicBezTo>
                  <a:cubicBezTo>
                    <a:pt x="14" y="25"/>
                    <a:pt x="5" y="28"/>
                    <a:pt x="0" y="34"/>
                  </a:cubicBezTo>
                  <a:cubicBezTo>
                    <a:pt x="3" y="35"/>
                    <a:pt x="3" y="33"/>
                    <a:pt x="5" y="33"/>
                  </a:cubicBezTo>
                  <a:cubicBezTo>
                    <a:pt x="6" y="35"/>
                    <a:pt x="2" y="36"/>
                    <a:pt x="3" y="39"/>
                  </a:cubicBezTo>
                  <a:cubicBezTo>
                    <a:pt x="5" y="41"/>
                    <a:pt x="9" y="38"/>
                    <a:pt x="11" y="37"/>
                  </a:cubicBezTo>
                  <a:cubicBezTo>
                    <a:pt x="11" y="39"/>
                    <a:pt x="9" y="39"/>
                    <a:pt x="9" y="40"/>
                  </a:cubicBezTo>
                  <a:close/>
                  <a:moveTo>
                    <a:pt x="194" y="97"/>
                  </a:moveTo>
                  <a:cubicBezTo>
                    <a:pt x="190" y="96"/>
                    <a:pt x="188" y="98"/>
                    <a:pt x="186" y="97"/>
                  </a:cubicBezTo>
                  <a:cubicBezTo>
                    <a:pt x="185" y="99"/>
                    <a:pt x="188" y="98"/>
                    <a:pt x="188" y="99"/>
                  </a:cubicBezTo>
                  <a:cubicBezTo>
                    <a:pt x="188" y="100"/>
                    <a:pt x="188" y="100"/>
                    <a:pt x="188" y="100"/>
                  </a:cubicBezTo>
                  <a:cubicBezTo>
                    <a:pt x="188" y="100"/>
                    <a:pt x="189" y="100"/>
                    <a:pt x="190" y="100"/>
                  </a:cubicBezTo>
                  <a:cubicBezTo>
                    <a:pt x="191" y="100"/>
                    <a:pt x="193" y="100"/>
                    <a:pt x="195" y="100"/>
                  </a:cubicBezTo>
                  <a:cubicBezTo>
                    <a:pt x="194" y="100"/>
                    <a:pt x="193" y="100"/>
                    <a:pt x="192" y="100"/>
                  </a:cubicBezTo>
                  <a:cubicBezTo>
                    <a:pt x="192" y="99"/>
                    <a:pt x="194" y="99"/>
                    <a:pt x="194" y="97"/>
                  </a:cubicBezTo>
                  <a:close/>
                  <a:moveTo>
                    <a:pt x="12" y="45"/>
                  </a:moveTo>
                  <a:cubicBezTo>
                    <a:pt x="12" y="47"/>
                    <a:pt x="11" y="48"/>
                    <a:pt x="9" y="48"/>
                  </a:cubicBezTo>
                  <a:cubicBezTo>
                    <a:pt x="11" y="49"/>
                    <a:pt x="13" y="47"/>
                    <a:pt x="15" y="45"/>
                  </a:cubicBezTo>
                  <a:cubicBezTo>
                    <a:pt x="13" y="46"/>
                    <a:pt x="14" y="45"/>
                    <a:pt x="12" y="45"/>
                  </a:cubicBezTo>
                  <a:close/>
                  <a:moveTo>
                    <a:pt x="7" y="213"/>
                  </a:moveTo>
                  <a:cubicBezTo>
                    <a:pt x="6" y="213"/>
                    <a:pt x="6" y="215"/>
                    <a:pt x="7" y="216"/>
                  </a:cubicBezTo>
                  <a:cubicBezTo>
                    <a:pt x="8" y="215"/>
                    <a:pt x="8" y="213"/>
                    <a:pt x="7" y="213"/>
                  </a:cubicBezTo>
                  <a:close/>
                  <a:moveTo>
                    <a:pt x="26" y="80"/>
                  </a:moveTo>
                  <a:cubicBezTo>
                    <a:pt x="26" y="81"/>
                    <a:pt x="26" y="81"/>
                    <a:pt x="27" y="81"/>
                  </a:cubicBezTo>
                  <a:cubicBezTo>
                    <a:pt x="27" y="80"/>
                    <a:pt x="29" y="80"/>
                    <a:pt x="29" y="78"/>
                  </a:cubicBezTo>
                  <a:cubicBezTo>
                    <a:pt x="27" y="79"/>
                    <a:pt x="28" y="78"/>
                    <a:pt x="27" y="76"/>
                  </a:cubicBezTo>
                  <a:cubicBezTo>
                    <a:pt x="24" y="80"/>
                    <a:pt x="21" y="83"/>
                    <a:pt x="18" y="87"/>
                  </a:cubicBezTo>
                  <a:cubicBezTo>
                    <a:pt x="20" y="87"/>
                    <a:pt x="21" y="87"/>
                    <a:pt x="22" y="86"/>
                  </a:cubicBezTo>
                  <a:cubicBezTo>
                    <a:pt x="22" y="85"/>
                    <a:pt x="21" y="85"/>
                    <a:pt x="21" y="84"/>
                  </a:cubicBezTo>
                  <a:cubicBezTo>
                    <a:pt x="22" y="83"/>
                    <a:pt x="24" y="84"/>
                    <a:pt x="25" y="84"/>
                  </a:cubicBezTo>
                  <a:cubicBezTo>
                    <a:pt x="24" y="83"/>
                    <a:pt x="26" y="82"/>
                    <a:pt x="25" y="81"/>
                  </a:cubicBezTo>
                  <a:cubicBezTo>
                    <a:pt x="25" y="82"/>
                    <a:pt x="24" y="83"/>
                    <a:pt x="23" y="82"/>
                  </a:cubicBezTo>
                  <a:cubicBezTo>
                    <a:pt x="24" y="81"/>
                    <a:pt x="25" y="80"/>
                    <a:pt x="26" y="80"/>
                  </a:cubicBezTo>
                  <a:close/>
                  <a:moveTo>
                    <a:pt x="21" y="264"/>
                  </a:moveTo>
                  <a:cubicBezTo>
                    <a:pt x="20" y="264"/>
                    <a:pt x="20" y="264"/>
                    <a:pt x="19" y="264"/>
                  </a:cubicBezTo>
                  <a:cubicBezTo>
                    <a:pt x="19" y="264"/>
                    <a:pt x="18" y="265"/>
                    <a:pt x="18" y="265"/>
                  </a:cubicBezTo>
                  <a:cubicBezTo>
                    <a:pt x="19" y="266"/>
                    <a:pt x="21" y="266"/>
                    <a:pt x="21" y="264"/>
                  </a:cubicBezTo>
                  <a:close/>
                  <a:moveTo>
                    <a:pt x="23" y="77"/>
                  </a:moveTo>
                  <a:cubicBezTo>
                    <a:pt x="21" y="79"/>
                    <a:pt x="18" y="82"/>
                    <a:pt x="18" y="84"/>
                  </a:cubicBezTo>
                  <a:cubicBezTo>
                    <a:pt x="19" y="81"/>
                    <a:pt x="25" y="80"/>
                    <a:pt x="23" y="77"/>
                  </a:cubicBezTo>
                  <a:close/>
                  <a:moveTo>
                    <a:pt x="21" y="76"/>
                  </a:moveTo>
                  <a:cubicBezTo>
                    <a:pt x="23" y="76"/>
                    <a:pt x="24" y="75"/>
                    <a:pt x="24" y="73"/>
                  </a:cubicBezTo>
                  <a:cubicBezTo>
                    <a:pt x="22" y="74"/>
                    <a:pt x="22" y="75"/>
                    <a:pt x="21" y="76"/>
                  </a:cubicBezTo>
                  <a:close/>
                  <a:moveTo>
                    <a:pt x="363" y="197"/>
                  </a:moveTo>
                  <a:cubicBezTo>
                    <a:pt x="363" y="199"/>
                    <a:pt x="364" y="202"/>
                    <a:pt x="365" y="203"/>
                  </a:cubicBezTo>
                  <a:cubicBezTo>
                    <a:pt x="365" y="201"/>
                    <a:pt x="365" y="197"/>
                    <a:pt x="363" y="197"/>
                  </a:cubicBezTo>
                  <a:close/>
                  <a:moveTo>
                    <a:pt x="343" y="286"/>
                  </a:moveTo>
                  <a:cubicBezTo>
                    <a:pt x="344" y="286"/>
                    <a:pt x="344" y="284"/>
                    <a:pt x="344" y="282"/>
                  </a:cubicBezTo>
                  <a:cubicBezTo>
                    <a:pt x="342" y="282"/>
                    <a:pt x="343" y="284"/>
                    <a:pt x="343" y="286"/>
                  </a:cubicBezTo>
                  <a:close/>
                  <a:moveTo>
                    <a:pt x="341" y="143"/>
                  </a:moveTo>
                  <a:cubicBezTo>
                    <a:pt x="340" y="141"/>
                    <a:pt x="340" y="139"/>
                    <a:pt x="339" y="138"/>
                  </a:cubicBezTo>
                  <a:cubicBezTo>
                    <a:pt x="338" y="140"/>
                    <a:pt x="340" y="142"/>
                    <a:pt x="341" y="143"/>
                  </a:cubicBezTo>
                  <a:close/>
                  <a:moveTo>
                    <a:pt x="343" y="152"/>
                  </a:moveTo>
                  <a:cubicBezTo>
                    <a:pt x="343" y="151"/>
                    <a:pt x="343" y="151"/>
                    <a:pt x="343" y="151"/>
                  </a:cubicBezTo>
                  <a:cubicBezTo>
                    <a:pt x="346" y="152"/>
                    <a:pt x="345" y="158"/>
                    <a:pt x="348" y="157"/>
                  </a:cubicBezTo>
                  <a:cubicBezTo>
                    <a:pt x="346" y="155"/>
                    <a:pt x="346" y="152"/>
                    <a:pt x="344" y="149"/>
                  </a:cubicBezTo>
                  <a:cubicBezTo>
                    <a:pt x="344" y="150"/>
                    <a:pt x="342" y="151"/>
                    <a:pt x="343" y="152"/>
                  </a:cubicBezTo>
                  <a:close/>
                  <a:moveTo>
                    <a:pt x="343" y="249"/>
                  </a:moveTo>
                  <a:cubicBezTo>
                    <a:pt x="344" y="242"/>
                    <a:pt x="344" y="235"/>
                    <a:pt x="343" y="230"/>
                  </a:cubicBezTo>
                  <a:cubicBezTo>
                    <a:pt x="343" y="237"/>
                    <a:pt x="342" y="243"/>
                    <a:pt x="343" y="249"/>
                  </a:cubicBezTo>
                  <a:close/>
                  <a:moveTo>
                    <a:pt x="341" y="250"/>
                  </a:moveTo>
                  <a:cubicBezTo>
                    <a:pt x="341" y="251"/>
                    <a:pt x="340" y="254"/>
                    <a:pt x="341" y="254"/>
                  </a:cubicBezTo>
                  <a:cubicBezTo>
                    <a:pt x="342" y="253"/>
                    <a:pt x="342" y="251"/>
                    <a:pt x="341" y="250"/>
                  </a:cubicBezTo>
                  <a:close/>
                  <a:moveTo>
                    <a:pt x="339" y="296"/>
                  </a:moveTo>
                  <a:cubicBezTo>
                    <a:pt x="340" y="295"/>
                    <a:pt x="341" y="292"/>
                    <a:pt x="340" y="290"/>
                  </a:cubicBezTo>
                  <a:cubicBezTo>
                    <a:pt x="340" y="292"/>
                    <a:pt x="338" y="294"/>
                    <a:pt x="339" y="296"/>
                  </a:cubicBezTo>
                  <a:close/>
                  <a:moveTo>
                    <a:pt x="344" y="227"/>
                  </a:moveTo>
                  <a:cubicBezTo>
                    <a:pt x="344" y="225"/>
                    <a:pt x="345" y="223"/>
                    <a:pt x="343" y="223"/>
                  </a:cubicBezTo>
                  <a:cubicBezTo>
                    <a:pt x="344" y="224"/>
                    <a:pt x="343" y="227"/>
                    <a:pt x="344" y="227"/>
                  </a:cubicBezTo>
                  <a:close/>
                  <a:moveTo>
                    <a:pt x="353" y="183"/>
                  </a:moveTo>
                  <a:cubicBezTo>
                    <a:pt x="353" y="183"/>
                    <a:pt x="354" y="184"/>
                    <a:pt x="354" y="185"/>
                  </a:cubicBezTo>
                  <a:cubicBezTo>
                    <a:pt x="355" y="184"/>
                    <a:pt x="353" y="181"/>
                    <a:pt x="353" y="183"/>
                  </a:cubicBezTo>
                  <a:close/>
                  <a:moveTo>
                    <a:pt x="355" y="183"/>
                  </a:moveTo>
                  <a:cubicBezTo>
                    <a:pt x="355" y="181"/>
                    <a:pt x="354" y="180"/>
                    <a:pt x="353" y="179"/>
                  </a:cubicBezTo>
                  <a:cubicBezTo>
                    <a:pt x="354" y="180"/>
                    <a:pt x="354" y="182"/>
                    <a:pt x="355" y="183"/>
                  </a:cubicBezTo>
                  <a:close/>
                  <a:moveTo>
                    <a:pt x="357" y="186"/>
                  </a:moveTo>
                  <a:cubicBezTo>
                    <a:pt x="355" y="185"/>
                    <a:pt x="355" y="187"/>
                    <a:pt x="356" y="188"/>
                  </a:cubicBezTo>
                  <a:cubicBezTo>
                    <a:pt x="357" y="188"/>
                    <a:pt x="356" y="187"/>
                    <a:pt x="357" y="186"/>
                  </a:cubicBezTo>
                  <a:close/>
                  <a:moveTo>
                    <a:pt x="343" y="276"/>
                  </a:moveTo>
                  <a:cubicBezTo>
                    <a:pt x="344" y="276"/>
                    <a:pt x="344" y="278"/>
                    <a:pt x="345" y="278"/>
                  </a:cubicBezTo>
                  <a:cubicBezTo>
                    <a:pt x="344" y="276"/>
                    <a:pt x="346" y="277"/>
                    <a:pt x="346" y="275"/>
                  </a:cubicBezTo>
                  <a:cubicBezTo>
                    <a:pt x="344" y="275"/>
                    <a:pt x="343" y="275"/>
                    <a:pt x="343" y="276"/>
                  </a:cubicBezTo>
                  <a:close/>
                  <a:moveTo>
                    <a:pt x="346" y="209"/>
                  </a:moveTo>
                  <a:cubicBezTo>
                    <a:pt x="348" y="212"/>
                    <a:pt x="345" y="208"/>
                    <a:pt x="344" y="206"/>
                  </a:cubicBezTo>
                  <a:cubicBezTo>
                    <a:pt x="344" y="203"/>
                    <a:pt x="344" y="200"/>
                    <a:pt x="343" y="199"/>
                  </a:cubicBezTo>
                  <a:cubicBezTo>
                    <a:pt x="341" y="199"/>
                    <a:pt x="341" y="200"/>
                    <a:pt x="340" y="199"/>
                  </a:cubicBezTo>
                  <a:cubicBezTo>
                    <a:pt x="341" y="204"/>
                    <a:pt x="342" y="206"/>
                    <a:pt x="345" y="209"/>
                  </a:cubicBezTo>
                  <a:cubicBezTo>
                    <a:pt x="344" y="212"/>
                    <a:pt x="345" y="216"/>
                    <a:pt x="346" y="219"/>
                  </a:cubicBezTo>
                  <a:cubicBezTo>
                    <a:pt x="349" y="215"/>
                    <a:pt x="344" y="212"/>
                    <a:pt x="346" y="209"/>
                  </a:cubicBezTo>
                  <a:close/>
                  <a:moveTo>
                    <a:pt x="346" y="180"/>
                  </a:moveTo>
                  <a:cubicBezTo>
                    <a:pt x="348" y="179"/>
                    <a:pt x="347" y="181"/>
                    <a:pt x="349" y="181"/>
                  </a:cubicBezTo>
                  <a:cubicBezTo>
                    <a:pt x="349" y="180"/>
                    <a:pt x="348" y="179"/>
                    <a:pt x="348" y="178"/>
                  </a:cubicBezTo>
                  <a:cubicBezTo>
                    <a:pt x="347" y="178"/>
                    <a:pt x="346" y="179"/>
                    <a:pt x="346" y="180"/>
                  </a:cubicBezTo>
                  <a:close/>
                  <a:moveTo>
                    <a:pt x="258" y="101"/>
                  </a:moveTo>
                  <a:cubicBezTo>
                    <a:pt x="256" y="101"/>
                    <a:pt x="255" y="100"/>
                    <a:pt x="254" y="100"/>
                  </a:cubicBezTo>
                  <a:cubicBezTo>
                    <a:pt x="254" y="102"/>
                    <a:pt x="258" y="102"/>
                    <a:pt x="258" y="101"/>
                  </a:cubicBezTo>
                  <a:close/>
                  <a:moveTo>
                    <a:pt x="328" y="130"/>
                  </a:moveTo>
                  <a:cubicBezTo>
                    <a:pt x="327" y="128"/>
                    <a:pt x="326" y="125"/>
                    <a:pt x="324" y="124"/>
                  </a:cubicBezTo>
                  <a:cubicBezTo>
                    <a:pt x="324" y="126"/>
                    <a:pt x="326" y="129"/>
                    <a:pt x="328" y="130"/>
                  </a:cubicBezTo>
                  <a:close/>
                  <a:moveTo>
                    <a:pt x="324" y="135"/>
                  </a:moveTo>
                  <a:cubicBezTo>
                    <a:pt x="326" y="137"/>
                    <a:pt x="328" y="141"/>
                    <a:pt x="330" y="141"/>
                  </a:cubicBezTo>
                  <a:cubicBezTo>
                    <a:pt x="328" y="140"/>
                    <a:pt x="327" y="138"/>
                    <a:pt x="328" y="136"/>
                  </a:cubicBezTo>
                  <a:cubicBezTo>
                    <a:pt x="326" y="137"/>
                    <a:pt x="325" y="134"/>
                    <a:pt x="324" y="135"/>
                  </a:cubicBezTo>
                  <a:close/>
                  <a:moveTo>
                    <a:pt x="333" y="131"/>
                  </a:moveTo>
                  <a:cubicBezTo>
                    <a:pt x="335" y="131"/>
                    <a:pt x="333" y="129"/>
                    <a:pt x="332" y="128"/>
                  </a:cubicBezTo>
                  <a:cubicBezTo>
                    <a:pt x="332" y="130"/>
                    <a:pt x="334" y="130"/>
                    <a:pt x="333" y="131"/>
                  </a:cubicBezTo>
                  <a:close/>
                  <a:moveTo>
                    <a:pt x="273" y="126"/>
                  </a:moveTo>
                  <a:cubicBezTo>
                    <a:pt x="273" y="126"/>
                    <a:pt x="274" y="126"/>
                    <a:pt x="274" y="127"/>
                  </a:cubicBezTo>
                  <a:cubicBezTo>
                    <a:pt x="275" y="127"/>
                    <a:pt x="275" y="126"/>
                    <a:pt x="274" y="126"/>
                  </a:cubicBezTo>
                  <a:cubicBezTo>
                    <a:pt x="274" y="126"/>
                    <a:pt x="273" y="125"/>
                    <a:pt x="273" y="126"/>
                  </a:cubicBezTo>
                  <a:close/>
                  <a:moveTo>
                    <a:pt x="270" y="118"/>
                  </a:moveTo>
                  <a:cubicBezTo>
                    <a:pt x="269" y="118"/>
                    <a:pt x="268" y="115"/>
                    <a:pt x="267" y="116"/>
                  </a:cubicBezTo>
                  <a:cubicBezTo>
                    <a:pt x="269" y="116"/>
                    <a:pt x="269" y="119"/>
                    <a:pt x="267" y="119"/>
                  </a:cubicBezTo>
                  <a:cubicBezTo>
                    <a:pt x="266" y="118"/>
                    <a:pt x="264" y="116"/>
                    <a:pt x="263" y="115"/>
                  </a:cubicBezTo>
                  <a:cubicBezTo>
                    <a:pt x="263" y="115"/>
                    <a:pt x="264" y="115"/>
                    <a:pt x="264" y="114"/>
                  </a:cubicBezTo>
                  <a:cubicBezTo>
                    <a:pt x="261" y="114"/>
                    <a:pt x="260" y="114"/>
                    <a:pt x="259" y="112"/>
                  </a:cubicBezTo>
                  <a:cubicBezTo>
                    <a:pt x="257" y="118"/>
                    <a:pt x="267" y="121"/>
                    <a:pt x="270" y="118"/>
                  </a:cubicBezTo>
                  <a:close/>
                  <a:moveTo>
                    <a:pt x="251" y="105"/>
                  </a:moveTo>
                  <a:cubicBezTo>
                    <a:pt x="249" y="105"/>
                    <a:pt x="248" y="103"/>
                    <a:pt x="248" y="105"/>
                  </a:cubicBezTo>
                  <a:cubicBezTo>
                    <a:pt x="248" y="105"/>
                    <a:pt x="250" y="105"/>
                    <a:pt x="251" y="105"/>
                  </a:cubicBezTo>
                  <a:close/>
                  <a:moveTo>
                    <a:pt x="275" y="63"/>
                  </a:moveTo>
                  <a:cubicBezTo>
                    <a:pt x="273" y="62"/>
                    <a:pt x="270" y="58"/>
                    <a:pt x="266" y="59"/>
                  </a:cubicBezTo>
                  <a:cubicBezTo>
                    <a:pt x="266" y="61"/>
                    <a:pt x="266" y="61"/>
                    <a:pt x="266" y="61"/>
                  </a:cubicBezTo>
                  <a:cubicBezTo>
                    <a:pt x="270" y="60"/>
                    <a:pt x="272" y="64"/>
                    <a:pt x="275" y="63"/>
                  </a:cubicBezTo>
                  <a:close/>
                  <a:moveTo>
                    <a:pt x="260" y="107"/>
                  </a:moveTo>
                  <a:cubicBezTo>
                    <a:pt x="260" y="106"/>
                    <a:pt x="261" y="105"/>
                    <a:pt x="262" y="105"/>
                  </a:cubicBezTo>
                  <a:cubicBezTo>
                    <a:pt x="257" y="105"/>
                    <a:pt x="254" y="101"/>
                    <a:pt x="251" y="101"/>
                  </a:cubicBezTo>
                  <a:cubicBezTo>
                    <a:pt x="253" y="105"/>
                    <a:pt x="257" y="105"/>
                    <a:pt x="260" y="107"/>
                  </a:cubicBezTo>
                  <a:close/>
                  <a:moveTo>
                    <a:pt x="278" y="114"/>
                  </a:moveTo>
                  <a:cubicBezTo>
                    <a:pt x="275" y="112"/>
                    <a:pt x="270" y="103"/>
                    <a:pt x="263" y="106"/>
                  </a:cubicBezTo>
                  <a:cubicBezTo>
                    <a:pt x="265" y="107"/>
                    <a:pt x="267" y="108"/>
                    <a:pt x="268" y="109"/>
                  </a:cubicBezTo>
                  <a:cubicBezTo>
                    <a:pt x="267" y="110"/>
                    <a:pt x="265" y="109"/>
                    <a:pt x="264" y="110"/>
                  </a:cubicBezTo>
                  <a:cubicBezTo>
                    <a:pt x="261" y="109"/>
                    <a:pt x="255" y="107"/>
                    <a:pt x="251" y="109"/>
                  </a:cubicBezTo>
                  <a:cubicBezTo>
                    <a:pt x="249" y="107"/>
                    <a:pt x="246" y="107"/>
                    <a:pt x="244" y="106"/>
                  </a:cubicBezTo>
                  <a:cubicBezTo>
                    <a:pt x="246" y="109"/>
                    <a:pt x="251" y="109"/>
                    <a:pt x="253" y="112"/>
                  </a:cubicBezTo>
                  <a:cubicBezTo>
                    <a:pt x="256" y="112"/>
                    <a:pt x="256" y="112"/>
                    <a:pt x="256" y="112"/>
                  </a:cubicBezTo>
                  <a:cubicBezTo>
                    <a:pt x="256" y="113"/>
                    <a:pt x="257" y="115"/>
                    <a:pt x="257" y="113"/>
                  </a:cubicBezTo>
                  <a:cubicBezTo>
                    <a:pt x="257" y="113"/>
                    <a:pt x="256" y="112"/>
                    <a:pt x="257" y="112"/>
                  </a:cubicBezTo>
                  <a:cubicBezTo>
                    <a:pt x="258" y="113"/>
                    <a:pt x="262" y="111"/>
                    <a:pt x="261" y="113"/>
                  </a:cubicBezTo>
                  <a:cubicBezTo>
                    <a:pt x="263" y="111"/>
                    <a:pt x="265" y="115"/>
                    <a:pt x="266" y="114"/>
                  </a:cubicBezTo>
                  <a:cubicBezTo>
                    <a:pt x="263" y="113"/>
                    <a:pt x="267" y="113"/>
                    <a:pt x="268" y="112"/>
                  </a:cubicBezTo>
                  <a:cubicBezTo>
                    <a:pt x="267" y="112"/>
                    <a:pt x="266" y="111"/>
                    <a:pt x="267" y="111"/>
                  </a:cubicBezTo>
                  <a:cubicBezTo>
                    <a:pt x="270" y="110"/>
                    <a:pt x="274" y="109"/>
                    <a:pt x="275" y="113"/>
                  </a:cubicBezTo>
                  <a:cubicBezTo>
                    <a:pt x="273" y="114"/>
                    <a:pt x="272" y="112"/>
                    <a:pt x="271" y="113"/>
                  </a:cubicBezTo>
                  <a:cubicBezTo>
                    <a:pt x="272" y="114"/>
                    <a:pt x="274" y="115"/>
                    <a:pt x="276" y="115"/>
                  </a:cubicBezTo>
                  <a:cubicBezTo>
                    <a:pt x="275" y="112"/>
                    <a:pt x="278" y="114"/>
                    <a:pt x="278" y="114"/>
                  </a:cubicBezTo>
                  <a:close/>
                  <a:moveTo>
                    <a:pt x="272" y="121"/>
                  </a:moveTo>
                  <a:cubicBezTo>
                    <a:pt x="271" y="121"/>
                    <a:pt x="271" y="121"/>
                    <a:pt x="270" y="121"/>
                  </a:cubicBezTo>
                  <a:cubicBezTo>
                    <a:pt x="270" y="122"/>
                    <a:pt x="270" y="122"/>
                    <a:pt x="270" y="122"/>
                  </a:cubicBezTo>
                  <a:cubicBezTo>
                    <a:pt x="270" y="122"/>
                    <a:pt x="271" y="122"/>
                    <a:pt x="272" y="121"/>
                  </a:cubicBezTo>
                  <a:close/>
                  <a:moveTo>
                    <a:pt x="291" y="136"/>
                  </a:moveTo>
                  <a:cubicBezTo>
                    <a:pt x="292" y="138"/>
                    <a:pt x="297" y="142"/>
                    <a:pt x="297" y="141"/>
                  </a:cubicBezTo>
                  <a:cubicBezTo>
                    <a:pt x="297" y="139"/>
                    <a:pt x="290" y="136"/>
                    <a:pt x="293" y="133"/>
                  </a:cubicBezTo>
                  <a:cubicBezTo>
                    <a:pt x="291" y="133"/>
                    <a:pt x="291" y="134"/>
                    <a:pt x="289" y="134"/>
                  </a:cubicBezTo>
                  <a:cubicBezTo>
                    <a:pt x="289" y="132"/>
                    <a:pt x="287" y="133"/>
                    <a:pt x="286" y="132"/>
                  </a:cubicBezTo>
                  <a:cubicBezTo>
                    <a:pt x="286" y="130"/>
                    <a:pt x="286" y="130"/>
                    <a:pt x="286" y="128"/>
                  </a:cubicBezTo>
                  <a:cubicBezTo>
                    <a:pt x="284" y="128"/>
                    <a:pt x="284" y="128"/>
                    <a:pt x="284" y="128"/>
                  </a:cubicBezTo>
                  <a:cubicBezTo>
                    <a:pt x="285" y="130"/>
                    <a:pt x="285" y="129"/>
                    <a:pt x="284" y="132"/>
                  </a:cubicBezTo>
                  <a:cubicBezTo>
                    <a:pt x="288" y="132"/>
                    <a:pt x="288" y="136"/>
                    <a:pt x="291" y="136"/>
                  </a:cubicBezTo>
                  <a:close/>
                  <a:moveTo>
                    <a:pt x="320" y="159"/>
                  </a:moveTo>
                  <a:cubicBezTo>
                    <a:pt x="320" y="160"/>
                    <a:pt x="319" y="160"/>
                    <a:pt x="319" y="161"/>
                  </a:cubicBezTo>
                  <a:cubicBezTo>
                    <a:pt x="320" y="162"/>
                    <a:pt x="321" y="163"/>
                    <a:pt x="322" y="164"/>
                  </a:cubicBezTo>
                  <a:cubicBezTo>
                    <a:pt x="322" y="162"/>
                    <a:pt x="321" y="161"/>
                    <a:pt x="320" y="159"/>
                  </a:cubicBezTo>
                  <a:close/>
                  <a:moveTo>
                    <a:pt x="301" y="137"/>
                  </a:moveTo>
                  <a:cubicBezTo>
                    <a:pt x="303" y="139"/>
                    <a:pt x="305" y="142"/>
                    <a:pt x="309" y="144"/>
                  </a:cubicBezTo>
                  <a:cubicBezTo>
                    <a:pt x="307" y="141"/>
                    <a:pt x="302" y="137"/>
                    <a:pt x="301" y="137"/>
                  </a:cubicBezTo>
                  <a:close/>
                  <a:moveTo>
                    <a:pt x="279" y="123"/>
                  </a:moveTo>
                  <a:cubicBezTo>
                    <a:pt x="279" y="122"/>
                    <a:pt x="279" y="121"/>
                    <a:pt x="278" y="120"/>
                  </a:cubicBezTo>
                  <a:cubicBezTo>
                    <a:pt x="277" y="121"/>
                    <a:pt x="278" y="123"/>
                    <a:pt x="279" y="123"/>
                  </a:cubicBezTo>
                  <a:close/>
                  <a:moveTo>
                    <a:pt x="323" y="160"/>
                  </a:moveTo>
                  <a:cubicBezTo>
                    <a:pt x="325" y="162"/>
                    <a:pt x="325" y="164"/>
                    <a:pt x="327" y="165"/>
                  </a:cubicBezTo>
                  <a:cubicBezTo>
                    <a:pt x="326" y="163"/>
                    <a:pt x="325" y="160"/>
                    <a:pt x="323" y="160"/>
                  </a:cubicBezTo>
                  <a:close/>
                  <a:moveTo>
                    <a:pt x="327" y="156"/>
                  </a:moveTo>
                  <a:cubicBezTo>
                    <a:pt x="326" y="157"/>
                    <a:pt x="324" y="156"/>
                    <a:pt x="324" y="157"/>
                  </a:cubicBezTo>
                  <a:cubicBezTo>
                    <a:pt x="325" y="157"/>
                    <a:pt x="326" y="159"/>
                    <a:pt x="327" y="159"/>
                  </a:cubicBezTo>
                  <a:cubicBezTo>
                    <a:pt x="327" y="158"/>
                    <a:pt x="326" y="157"/>
                    <a:pt x="327" y="156"/>
                  </a:cubicBezTo>
                  <a:close/>
                  <a:moveTo>
                    <a:pt x="303" y="146"/>
                  </a:moveTo>
                  <a:cubicBezTo>
                    <a:pt x="302" y="147"/>
                    <a:pt x="304" y="149"/>
                    <a:pt x="305" y="149"/>
                  </a:cubicBezTo>
                  <a:cubicBezTo>
                    <a:pt x="304" y="148"/>
                    <a:pt x="305" y="146"/>
                    <a:pt x="303" y="146"/>
                  </a:cubicBezTo>
                  <a:close/>
                  <a:moveTo>
                    <a:pt x="294" y="132"/>
                  </a:moveTo>
                  <a:cubicBezTo>
                    <a:pt x="294" y="131"/>
                    <a:pt x="292" y="130"/>
                    <a:pt x="292" y="132"/>
                  </a:cubicBezTo>
                  <a:cubicBezTo>
                    <a:pt x="293" y="131"/>
                    <a:pt x="294" y="133"/>
                    <a:pt x="294" y="132"/>
                  </a:cubicBezTo>
                  <a:close/>
                  <a:moveTo>
                    <a:pt x="280" y="119"/>
                  </a:moveTo>
                  <a:cubicBezTo>
                    <a:pt x="279" y="118"/>
                    <a:pt x="279" y="117"/>
                    <a:pt x="277" y="117"/>
                  </a:cubicBezTo>
                  <a:cubicBezTo>
                    <a:pt x="277" y="118"/>
                    <a:pt x="279" y="120"/>
                    <a:pt x="280" y="119"/>
                  </a:cubicBezTo>
                  <a:close/>
                  <a:moveTo>
                    <a:pt x="316" y="137"/>
                  </a:moveTo>
                  <a:cubicBezTo>
                    <a:pt x="311" y="132"/>
                    <a:pt x="302" y="121"/>
                    <a:pt x="292" y="118"/>
                  </a:cubicBezTo>
                  <a:cubicBezTo>
                    <a:pt x="293" y="119"/>
                    <a:pt x="292" y="120"/>
                    <a:pt x="291" y="120"/>
                  </a:cubicBezTo>
                  <a:cubicBezTo>
                    <a:pt x="290" y="119"/>
                    <a:pt x="288" y="118"/>
                    <a:pt x="288" y="117"/>
                  </a:cubicBezTo>
                  <a:cubicBezTo>
                    <a:pt x="285" y="119"/>
                    <a:pt x="282" y="114"/>
                    <a:pt x="279" y="115"/>
                  </a:cubicBezTo>
                  <a:cubicBezTo>
                    <a:pt x="279" y="117"/>
                    <a:pt x="282" y="117"/>
                    <a:pt x="284" y="118"/>
                  </a:cubicBezTo>
                  <a:cubicBezTo>
                    <a:pt x="284" y="119"/>
                    <a:pt x="285" y="123"/>
                    <a:pt x="287" y="122"/>
                  </a:cubicBezTo>
                  <a:cubicBezTo>
                    <a:pt x="286" y="121"/>
                    <a:pt x="285" y="120"/>
                    <a:pt x="286" y="120"/>
                  </a:cubicBezTo>
                  <a:cubicBezTo>
                    <a:pt x="287" y="120"/>
                    <a:pt x="288" y="120"/>
                    <a:pt x="288" y="122"/>
                  </a:cubicBezTo>
                  <a:cubicBezTo>
                    <a:pt x="289" y="122"/>
                    <a:pt x="291" y="121"/>
                    <a:pt x="292" y="123"/>
                  </a:cubicBezTo>
                  <a:cubicBezTo>
                    <a:pt x="291" y="124"/>
                    <a:pt x="288" y="124"/>
                    <a:pt x="287" y="126"/>
                  </a:cubicBezTo>
                  <a:cubicBezTo>
                    <a:pt x="290" y="127"/>
                    <a:pt x="291" y="130"/>
                    <a:pt x="295" y="130"/>
                  </a:cubicBezTo>
                  <a:cubicBezTo>
                    <a:pt x="296" y="129"/>
                    <a:pt x="292" y="128"/>
                    <a:pt x="295" y="127"/>
                  </a:cubicBezTo>
                  <a:cubicBezTo>
                    <a:pt x="298" y="130"/>
                    <a:pt x="301" y="135"/>
                    <a:pt x="306" y="134"/>
                  </a:cubicBezTo>
                  <a:cubicBezTo>
                    <a:pt x="306" y="132"/>
                    <a:pt x="304" y="132"/>
                    <a:pt x="303" y="131"/>
                  </a:cubicBezTo>
                  <a:cubicBezTo>
                    <a:pt x="304" y="131"/>
                    <a:pt x="304" y="130"/>
                    <a:pt x="304" y="130"/>
                  </a:cubicBezTo>
                  <a:cubicBezTo>
                    <a:pt x="309" y="134"/>
                    <a:pt x="314" y="136"/>
                    <a:pt x="317" y="141"/>
                  </a:cubicBezTo>
                  <a:cubicBezTo>
                    <a:pt x="316" y="141"/>
                    <a:pt x="314" y="138"/>
                    <a:pt x="313" y="139"/>
                  </a:cubicBezTo>
                  <a:cubicBezTo>
                    <a:pt x="315" y="142"/>
                    <a:pt x="318" y="143"/>
                    <a:pt x="320" y="146"/>
                  </a:cubicBezTo>
                  <a:cubicBezTo>
                    <a:pt x="319" y="148"/>
                    <a:pt x="323" y="150"/>
                    <a:pt x="323" y="153"/>
                  </a:cubicBezTo>
                  <a:cubicBezTo>
                    <a:pt x="325" y="153"/>
                    <a:pt x="325" y="154"/>
                    <a:pt x="326" y="154"/>
                  </a:cubicBezTo>
                  <a:cubicBezTo>
                    <a:pt x="326" y="155"/>
                    <a:pt x="328" y="157"/>
                    <a:pt x="329" y="156"/>
                  </a:cubicBezTo>
                  <a:cubicBezTo>
                    <a:pt x="327" y="151"/>
                    <a:pt x="325" y="145"/>
                    <a:pt x="320" y="144"/>
                  </a:cubicBezTo>
                  <a:cubicBezTo>
                    <a:pt x="322" y="141"/>
                    <a:pt x="317" y="140"/>
                    <a:pt x="316" y="137"/>
                  </a:cubicBezTo>
                  <a:close/>
                  <a:moveTo>
                    <a:pt x="292" y="128"/>
                  </a:moveTo>
                  <a:cubicBezTo>
                    <a:pt x="291" y="127"/>
                    <a:pt x="290" y="127"/>
                    <a:pt x="291" y="125"/>
                  </a:cubicBezTo>
                  <a:cubicBezTo>
                    <a:pt x="292" y="125"/>
                    <a:pt x="292" y="124"/>
                    <a:pt x="294" y="125"/>
                  </a:cubicBezTo>
                  <a:cubicBezTo>
                    <a:pt x="294" y="127"/>
                    <a:pt x="293" y="127"/>
                    <a:pt x="292" y="128"/>
                  </a:cubicBezTo>
                  <a:close/>
                  <a:moveTo>
                    <a:pt x="294" y="126"/>
                  </a:moveTo>
                  <a:cubicBezTo>
                    <a:pt x="296" y="124"/>
                    <a:pt x="300" y="125"/>
                    <a:pt x="300" y="128"/>
                  </a:cubicBezTo>
                  <a:cubicBezTo>
                    <a:pt x="298" y="128"/>
                    <a:pt x="297" y="125"/>
                    <a:pt x="294" y="126"/>
                  </a:cubicBezTo>
                  <a:close/>
                  <a:moveTo>
                    <a:pt x="328" y="169"/>
                  </a:moveTo>
                  <a:cubicBezTo>
                    <a:pt x="329" y="167"/>
                    <a:pt x="328" y="171"/>
                    <a:pt x="329" y="170"/>
                  </a:cubicBezTo>
                  <a:cubicBezTo>
                    <a:pt x="330" y="169"/>
                    <a:pt x="328" y="167"/>
                    <a:pt x="328" y="166"/>
                  </a:cubicBezTo>
                  <a:cubicBezTo>
                    <a:pt x="328" y="167"/>
                    <a:pt x="327" y="169"/>
                    <a:pt x="328" y="169"/>
                  </a:cubicBezTo>
                  <a:close/>
                  <a:moveTo>
                    <a:pt x="263" y="120"/>
                  </a:moveTo>
                  <a:cubicBezTo>
                    <a:pt x="263" y="120"/>
                    <a:pt x="263" y="120"/>
                    <a:pt x="263" y="120"/>
                  </a:cubicBezTo>
                  <a:cubicBezTo>
                    <a:pt x="263" y="120"/>
                    <a:pt x="263" y="120"/>
                    <a:pt x="263" y="120"/>
                  </a:cubicBezTo>
                  <a:cubicBezTo>
                    <a:pt x="263" y="120"/>
                    <a:pt x="263" y="120"/>
                    <a:pt x="263" y="120"/>
                  </a:cubicBezTo>
                  <a:close/>
                  <a:moveTo>
                    <a:pt x="300" y="78"/>
                  </a:moveTo>
                  <a:cubicBezTo>
                    <a:pt x="300" y="78"/>
                    <a:pt x="299" y="76"/>
                    <a:pt x="298" y="77"/>
                  </a:cubicBezTo>
                  <a:cubicBezTo>
                    <a:pt x="299" y="78"/>
                    <a:pt x="300" y="80"/>
                    <a:pt x="300" y="78"/>
                  </a:cubicBezTo>
                  <a:close/>
                  <a:moveTo>
                    <a:pt x="310" y="89"/>
                  </a:moveTo>
                  <a:cubicBezTo>
                    <a:pt x="310" y="88"/>
                    <a:pt x="309" y="87"/>
                    <a:pt x="307" y="86"/>
                  </a:cubicBezTo>
                  <a:cubicBezTo>
                    <a:pt x="307" y="87"/>
                    <a:pt x="310" y="89"/>
                    <a:pt x="310" y="89"/>
                  </a:cubicBezTo>
                  <a:close/>
                  <a:moveTo>
                    <a:pt x="308" y="94"/>
                  </a:moveTo>
                  <a:cubicBezTo>
                    <a:pt x="306" y="92"/>
                    <a:pt x="303" y="88"/>
                    <a:pt x="302" y="89"/>
                  </a:cubicBezTo>
                  <a:cubicBezTo>
                    <a:pt x="304" y="90"/>
                    <a:pt x="305" y="93"/>
                    <a:pt x="308" y="94"/>
                  </a:cubicBezTo>
                  <a:close/>
                  <a:moveTo>
                    <a:pt x="310" y="89"/>
                  </a:moveTo>
                  <a:cubicBezTo>
                    <a:pt x="310" y="89"/>
                    <a:pt x="310" y="89"/>
                    <a:pt x="310" y="89"/>
                  </a:cubicBezTo>
                  <a:cubicBezTo>
                    <a:pt x="311" y="89"/>
                    <a:pt x="311" y="89"/>
                    <a:pt x="310" y="89"/>
                  </a:cubicBezTo>
                  <a:close/>
                  <a:moveTo>
                    <a:pt x="309" y="96"/>
                  </a:moveTo>
                  <a:cubicBezTo>
                    <a:pt x="310" y="96"/>
                    <a:pt x="311" y="99"/>
                    <a:pt x="312" y="98"/>
                  </a:cubicBezTo>
                  <a:cubicBezTo>
                    <a:pt x="311" y="98"/>
                    <a:pt x="311" y="94"/>
                    <a:pt x="309" y="96"/>
                  </a:cubicBezTo>
                  <a:close/>
                  <a:moveTo>
                    <a:pt x="301" y="109"/>
                  </a:moveTo>
                  <a:cubicBezTo>
                    <a:pt x="299" y="108"/>
                    <a:pt x="296" y="103"/>
                    <a:pt x="295" y="105"/>
                  </a:cubicBezTo>
                  <a:cubicBezTo>
                    <a:pt x="298" y="105"/>
                    <a:pt x="298" y="110"/>
                    <a:pt x="301" y="109"/>
                  </a:cubicBezTo>
                  <a:close/>
                  <a:moveTo>
                    <a:pt x="297" y="81"/>
                  </a:moveTo>
                  <a:cubicBezTo>
                    <a:pt x="298" y="81"/>
                    <a:pt x="299" y="82"/>
                    <a:pt x="300" y="82"/>
                  </a:cubicBezTo>
                  <a:cubicBezTo>
                    <a:pt x="300" y="81"/>
                    <a:pt x="297" y="79"/>
                    <a:pt x="297" y="81"/>
                  </a:cubicBezTo>
                  <a:close/>
                  <a:moveTo>
                    <a:pt x="305" y="102"/>
                  </a:moveTo>
                  <a:cubicBezTo>
                    <a:pt x="305" y="103"/>
                    <a:pt x="304" y="104"/>
                    <a:pt x="304" y="105"/>
                  </a:cubicBezTo>
                  <a:cubicBezTo>
                    <a:pt x="309" y="106"/>
                    <a:pt x="310" y="110"/>
                    <a:pt x="314" y="112"/>
                  </a:cubicBezTo>
                  <a:cubicBezTo>
                    <a:pt x="313" y="108"/>
                    <a:pt x="308" y="105"/>
                    <a:pt x="305" y="102"/>
                  </a:cubicBezTo>
                  <a:close/>
                  <a:moveTo>
                    <a:pt x="305" y="103"/>
                  </a:moveTo>
                  <a:cubicBezTo>
                    <a:pt x="307" y="103"/>
                    <a:pt x="306" y="105"/>
                    <a:pt x="307" y="105"/>
                  </a:cubicBezTo>
                  <a:cubicBezTo>
                    <a:pt x="307" y="106"/>
                    <a:pt x="305" y="104"/>
                    <a:pt x="305" y="103"/>
                  </a:cubicBezTo>
                  <a:close/>
                  <a:moveTo>
                    <a:pt x="284" y="73"/>
                  </a:moveTo>
                  <a:cubicBezTo>
                    <a:pt x="283" y="71"/>
                    <a:pt x="285" y="73"/>
                    <a:pt x="285" y="72"/>
                  </a:cubicBezTo>
                  <a:cubicBezTo>
                    <a:pt x="284" y="71"/>
                    <a:pt x="284" y="70"/>
                    <a:pt x="282" y="70"/>
                  </a:cubicBezTo>
                  <a:cubicBezTo>
                    <a:pt x="282" y="71"/>
                    <a:pt x="281" y="71"/>
                    <a:pt x="281" y="72"/>
                  </a:cubicBezTo>
                  <a:cubicBezTo>
                    <a:pt x="283" y="71"/>
                    <a:pt x="282" y="73"/>
                    <a:pt x="284" y="73"/>
                  </a:cubicBezTo>
                  <a:close/>
                  <a:moveTo>
                    <a:pt x="301" y="88"/>
                  </a:moveTo>
                  <a:cubicBezTo>
                    <a:pt x="299" y="86"/>
                    <a:pt x="298" y="85"/>
                    <a:pt x="295" y="84"/>
                  </a:cubicBezTo>
                  <a:cubicBezTo>
                    <a:pt x="297" y="86"/>
                    <a:pt x="298" y="87"/>
                    <a:pt x="301" y="88"/>
                  </a:cubicBezTo>
                  <a:close/>
                  <a:moveTo>
                    <a:pt x="261" y="108"/>
                  </a:moveTo>
                  <a:cubicBezTo>
                    <a:pt x="262" y="108"/>
                    <a:pt x="262" y="108"/>
                    <a:pt x="262" y="108"/>
                  </a:cubicBezTo>
                  <a:cubicBezTo>
                    <a:pt x="263" y="108"/>
                    <a:pt x="263" y="108"/>
                    <a:pt x="264" y="108"/>
                  </a:cubicBezTo>
                  <a:cubicBezTo>
                    <a:pt x="264" y="108"/>
                    <a:pt x="264" y="107"/>
                    <a:pt x="264" y="107"/>
                  </a:cubicBezTo>
                  <a:cubicBezTo>
                    <a:pt x="263" y="108"/>
                    <a:pt x="260" y="107"/>
                    <a:pt x="261" y="108"/>
                  </a:cubicBezTo>
                  <a:close/>
                  <a:moveTo>
                    <a:pt x="277" y="81"/>
                  </a:moveTo>
                  <a:cubicBezTo>
                    <a:pt x="276" y="79"/>
                    <a:pt x="274" y="79"/>
                    <a:pt x="272" y="78"/>
                  </a:cubicBezTo>
                  <a:cubicBezTo>
                    <a:pt x="272" y="80"/>
                    <a:pt x="275" y="80"/>
                    <a:pt x="277" y="81"/>
                  </a:cubicBezTo>
                  <a:close/>
                  <a:moveTo>
                    <a:pt x="288" y="114"/>
                  </a:moveTo>
                  <a:cubicBezTo>
                    <a:pt x="286" y="114"/>
                    <a:pt x="286" y="114"/>
                    <a:pt x="286" y="114"/>
                  </a:cubicBezTo>
                  <a:cubicBezTo>
                    <a:pt x="286" y="115"/>
                    <a:pt x="286" y="115"/>
                    <a:pt x="286" y="115"/>
                  </a:cubicBezTo>
                  <a:cubicBezTo>
                    <a:pt x="287" y="115"/>
                    <a:pt x="287" y="116"/>
                    <a:pt x="288" y="116"/>
                  </a:cubicBezTo>
                  <a:lnTo>
                    <a:pt x="288" y="114"/>
                  </a:lnTo>
                  <a:close/>
                  <a:moveTo>
                    <a:pt x="298" y="116"/>
                  </a:moveTo>
                  <a:cubicBezTo>
                    <a:pt x="300" y="118"/>
                    <a:pt x="303" y="122"/>
                    <a:pt x="306" y="122"/>
                  </a:cubicBezTo>
                  <a:cubicBezTo>
                    <a:pt x="304" y="119"/>
                    <a:pt x="300" y="117"/>
                    <a:pt x="298" y="116"/>
                  </a:cubicBezTo>
                  <a:close/>
                  <a:moveTo>
                    <a:pt x="275" y="110"/>
                  </a:moveTo>
                  <a:cubicBezTo>
                    <a:pt x="278" y="110"/>
                    <a:pt x="281" y="113"/>
                    <a:pt x="284" y="113"/>
                  </a:cubicBezTo>
                  <a:cubicBezTo>
                    <a:pt x="282" y="112"/>
                    <a:pt x="279" y="110"/>
                    <a:pt x="277" y="109"/>
                  </a:cubicBezTo>
                  <a:cubicBezTo>
                    <a:pt x="277" y="111"/>
                    <a:pt x="275" y="108"/>
                    <a:pt x="275" y="110"/>
                  </a:cubicBezTo>
                  <a:close/>
                  <a:moveTo>
                    <a:pt x="309" y="125"/>
                  </a:moveTo>
                  <a:cubicBezTo>
                    <a:pt x="312" y="129"/>
                    <a:pt x="308" y="122"/>
                    <a:pt x="306" y="123"/>
                  </a:cubicBezTo>
                  <a:cubicBezTo>
                    <a:pt x="307" y="124"/>
                    <a:pt x="307" y="126"/>
                    <a:pt x="309" y="125"/>
                  </a:cubicBezTo>
                  <a:close/>
                  <a:moveTo>
                    <a:pt x="321" y="123"/>
                  </a:moveTo>
                  <a:cubicBezTo>
                    <a:pt x="322" y="122"/>
                    <a:pt x="323" y="123"/>
                    <a:pt x="323" y="123"/>
                  </a:cubicBezTo>
                  <a:cubicBezTo>
                    <a:pt x="321" y="121"/>
                    <a:pt x="320" y="115"/>
                    <a:pt x="317" y="117"/>
                  </a:cubicBezTo>
                  <a:cubicBezTo>
                    <a:pt x="318" y="119"/>
                    <a:pt x="320" y="121"/>
                    <a:pt x="321" y="123"/>
                  </a:cubicBezTo>
                  <a:close/>
                  <a:moveTo>
                    <a:pt x="317" y="115"/>
                  </a:moveTo>
                  <a:cubicBezTo>
                    <a:pt x="317" y="113"/>
                    <a:pt x="316" y="113"/>
                    <a:pt x="315" y="112"/>
                  </a:cubicBezTo>
                  <a:cubicBezTo>
                    <a:pt x="316" y="114"/>
                    <a:pt x="316" y="113"/>
                    <a:pt x="315" y="115"/>
                  </a:cubicBezTo>
                  <a:lnTo>
                    <a:pt x="317" y="115"/>
                  </a:lnTo>
                  <a:close/>
                  <a:moveTo>
                    <a:pt x="313" y="130"/>
                  </a:moveTo>
                  <a:cubicBezTo>
                    <a:pt x="315" y="130"/>
                    <a:pt x="315" y="131"/>
                    <a:pt x="316" y="131"/>
                  </a:cubicBezTo>
                  <a:cubicBezTo>
                    <a:pt x="316" y="130"/>
                    <a:pt x="313" y="128"/>
                    <a:pt x="313" y="130"/>
                  </a:cubicBezTo>
                  <a:close/>
                  <a:moveTo>
                    <a:pt x="337" y="183"/>
                  </a:moveTo>
                  <a:cubicBezTo>
                    <a:pt x="337" y="180"/>
                    <a:pt x="335" y="178"/>
                    <a:pt x="335" y="175"/>
                  </a:cubicBezTo>
                  <a:cubicBezTo>
                    <a:pt x="332" y="177"/>
                    <a:pt x="336" y="181"/>
                    <a:pt x="337" y="183"/>
                  </a:cubicBezTo>
                  <a:close/>
                  <a:moveTo>
                    <a:pt x="39" y="302"/>
                  </a:moveTo>
                  <a:cubicBezTo>
                    <a:pt x="39" y="302"/>
                    <a:pt x="38" y="302"/>
                    <a:pt x="38" y="303"/>
                  </a:cubicBezTo>
                  <a:cubicBezTo>
                    <a:pt x="38" y="303"/>
                    <a:pt x="39" y="303"/>
                    <a:pt x="39" y="303"/>
                  </a:cubicBezTo>
                  <a:cubicBezTo>
                    <a:pt x="39" y="303"/>
                    <a:pt x="39" y="302"/>
                    <a:pt x="39" y="302"/>
                  </a:cubicBezTo>
                  <a:close/>
                  <a:moveTo>
                    <a:pt x="40" y="292"/>
                  </a:moveTo>
                  <a:cubicBezTo>
                    <a:pt x="40" y="291"/>
                    <a:pt x="40" y="291"/>
                    <a:pt x="40" y="291"/>
                  </a:cubicBezTo>
                  <a:cubicBezTo>
                    <a:pt x="39" y="291"/>
                    <a:pt x="39" y="291"/>
                    <a:pt x="39" y="291"/>
                  </a:cubicBezTo>
                  <a:cubicBezTo>
                    <a:pt x="39" y="292"/>
                    <a:pt x="39" y="292"/>
                    <a:pt x="40" y="292"/>
                  </a:cubicBezTo>
                  <a:close/>
                  <a:moveTo>
                    <a:pt x="37" y="287"/>
                  </a:moveTo>
                  <a:cubicBezTo>
                    <a:pt x="37" y="287"/>
                    <a:pt x="37" y="288"/>
                    <a:pt x="37" y="288"/>
                  </a:cubicBezTo>
                  <a:cubicBezTo>
                    <a:pt x="37" y="288"/>
                    <a:pt x="38" y="287"/>
                    <a:pt x="38" y="287"/>
                  </a:cubicBezTo>
                  <a:cubicBezTo>
                    <a:pt x="37" y="287"/>
                    <a:pt x="37" y="287"/>
                    <a:pt x="37" y="287"/>
                  </a:cubicBezTo>
                  <a:close/>
                  <a:moveTo>
                    <a:pt x="35" y="292"/>
                  </a:moveTo>
                  <a:cubicBezTo>
                    <a:pt x="35" y="292"/>
                    <a:pt x="36" y="292"/>
                    <a:pt x="36" y="291"/>
                  </a:cubicBezTo>
                  <a:cubicBezTo>
                    <a:pt x="36" y="292"/>
                    <a:pt x="35" y="291"/>
                    <a:pt x="35" y="292"/>
                  </a:cubicBezTo>
                  <a:close/>
                  <a:moveTo>
                    <a:pt x="40" y="295"/>
                  </a:moveTo>
                  <a:cubicBezTo>
                    <a:pt x="39" y="295"/>
                    <a:pt x="39" y="295"/>
                    <a:pt x="39" y="294"/>
                  </a:cubicBezTo>
                  <a:cubicBezTo>
                    <a:pt x="38" y="294"/>
                    <a:pt x="38" y="294"/>
                    <a:pt x="38" y="294"/>
                  </a:cubicBezTo>
                  <a:cubicBezTo>
                    <a:pt x="39" y="295"/>
                    <a:pt x="38" y="295"/>
                    <a:pt x="39" y="296"/>
                  </a:cubicBezTo>
                  <a:cubicBezTo>
                    <a:pt x="39" y="295"/>
                    <a:pt x="40" y="296"/>
                    <a:pt x="40" y="295"/>
                  </a:cubicBezTo>
                  <a:close/>
                  <a:moveTo>
                    <a:pt x="52" y="320"/>
                  </a:moveTo>
                  <a:cubicBezTo>
                    <a:pt x="52" y="320"/>
                    <a:pt x="51" y="320"/>
                    <a:pt x="51" y="320"/>
                  </a:cubicBezTo>
                  <a:cubicBezTo>
                    <a:pt x="51" y="321"/>
                    <a:pt x="51" y="322"/>
                    <a:pt x="52" y="322"/>
                  </a:cubicBezTo>
                  <a:cubicBezTo>
                    <a:pt x="52" y="321"/>
                    <a:pt x="52" y="321"/>
                    <a:pt x="53" y="321"/>
                  </a:cubicBezTo>
                  <a:cubicBezTo>
                    <a:pt x="53" y="321"/>
                    <a:pt x="52" y="321"/>
                    <a:pt x="52" y="320"/>
                  </a:cubicBezTo>
                  <a:close/>
                  <a:moveTo>
                    <a:pt x="40" y="294"/>
                  </a:moveTo>
                  <a:cubicBezTo>
                    <a:pt x="40" y="293"/>
                    <a:pt x="39" y="292"/>
                    <a:pt x="39" y="293"/>
                  </a:cubicBezTo>
                  <a:cubicBezTo>
                    <a:pt x="39" y="293"/>
                    <a:pt x="40" y="294"/>
                    <a:pt x="40" y="294"/>
                  </a:cubicBezTo>
                  <a:close/>
                  <a:moveTo>
                    <a:pt x="37" y="293"/>
                  </a:moveTo>
                  <a:cubicBezTo>
                    <a:pt x="37" y="292"/>
                    <a:pt x="37" y="292"/>
                    <a:pt x="37" y="292"/>
                  </a:cubicBezTo>
                  <a:cubicBezTo>
                    <a:pt x="37" y="292"/>
                    <a:pt x="37" y="293"/>
                    <a:pt x="36" y="293"/>
                  </a:cubicBezTo>
                  <a:cubicBezTo>
                    <a:pt x="36" y="293"/>
                    <a:pt x="37" y="293"/>
                    <a:pt x="37" y="293"/>
                  </a:cubicBezTo>
                  <a:close/>
                  <a:moveTo>
                    <a:pt x="48" y="310"/>
                  </a:moveTo>
                  <a:cubicBezTo>
                    <a:pt x="48" y="310"/>
                    <a:pt x="47" y="310"/>
                    <a:pt x="47" y="311"/>
                  </a:cubicBezTo>
                  <a:cubicBezTo>
                    <a:pt x="48" y="311"/>
                    <a:pt x="48" y="312"/>
                    <a:pt x="48" y="311"/>
                  </a:cubicBezTo>
                  <a:cubicBezTo>
                    <a:pt x="47" y="311"/>
                    <a:pt x="48" y="311"/>
                    <a:pt x="48" y="310"/>
                  </a:cubicBezTo>
                  <a:close/>
                  <a:moveTo>
                    <a:pt x="39" y="285"/>
                  </a:moveTo>
                  <a:cubicBezTo>
                    <a:pt x="38" y="285"/>
                    <a:pt x="38" y="286"/>
                    <a:pt x="38" y="286"/>
                  </a:cubicBezTo>
                  <a:cubicBezTo>
                    <a:pt x="38" y="286"/>
                    <a:pt x="37" y="286"/>
                    <a:pt x="37" y="286"/>
                  </a:cubicBezTo>
                  <a:cubicBezTo>
                    <a:pt x="37" y="287"/>
                    <a:pt x="40" y="286"/>
                    <a:pt x="39" y="289"/>
                  </a:cubicBezTo>
                  <a:cubicBezTo>
                    <a:pt x="39" y="289"/>
                    <a:pt x="39" y="289"/>
                    <a:pt x="39" y="289"/>
                  </a:cubicBezTo>
                  <a:cubicBezTo>
                    <a:pt x="40" y="288"/>
                    <a:pt x="37" y="286"/>
                    <a:pt x="40" y="286"/>
                  </a:cubicBezTo>
                  <a:cubicBezTo>
                    <a:pt x="40" y="286"/>
                    <a:pt x="40" y="287"/>
                    <a:pt x="40" y="287"/>
                  </a:cubicBezTo>
                  <a:cubicBezTo>
                    <a:pt x="41" y="286"/>
                    <a:pt x="40" y="286"/>
                    <a:pt x="40" y="285"/>
                  </a:cubicBezTo>
                  <a:cubicBezTo>
                    <a:pt x="40" y="285"/>
                    <a:pt x="39" y="285"/>
                    <a:pt x="39" y="285"/>
                  </a:cubicBezTo>
                  <a:cubicBezTo>
                    <a:pt x="40" y="284"/>
                    <a:pt x="39" y="283"/>
                    <a:pt x="40" y="282"/>
                  </a:cubicBezTo>
                  <a:cubicBezTo>
                    <a:pt x="39" y="283"/>
                    <a:pt x="39" y="284"/>
                    <a:pt x="39" y="285"/>
                  </a:cubicBezTo>
                  <a:close/>
                  <a:moveTo>
                    <a:pt x="35" y="280"/>
                  </a:moveTo>
                  <a:cubicBezTo>
                    <a:pt x="35" y="280"/>
                    <a:pt x="35" y="281"/>
                    <a:pt x="35" y="282"/>
                  </a:cubicBezTo>
                  <a:cubicBezTo>
                    <a:pt x="35" y="282"/>
                    <a:pt x="36" y="281"/>
                    <a:pt x="36" y="282"/>
                  </a:cubicBezTo>
                  <a:cubicBezTo>
                    <a:pt x="37" y="283"/>
                    <a:pt x="36" y="282"/>
                    <a:pt x="36" y="283"/>
                  </a:cubicBezTo>
                  <a:cubicBezTo>
                    <a:pt x="37" y="283"/>
                    <a:pt x="37" y="284"/>
                    <a:pt x="37" y="285"/>
                  </a:cubicBezTo>
                  <a:cubicBezTo>
                    <a:pt x="39" y="284"/>
                    <a:pt x="36" y="283"/>
                    <a:pt x="38" y="281"/>
                  </a:cubicBezTo>
                  <a:cubicBezTo>
                    <a:pt x="37" y="280"/>
                    <a:pt x="36" y="280"/>
                    <a:pt x="35" y="280"/>
                  </a:cubicBezTo>
                  <a:close/>
                  <a:moveTo>
                    <a:pt x="35" y="289"/>
                  </a:moveTo>
                  <a:cubicBezTo>
                    <a:pt x="35" y="290"/>
                    <a:pt x="36" y="291"/>
                    <a:pt x="37" y="291"/>
                  </a:cubicBezTo>
                  <a:cubicBezTo>
                    <a:pt x="37" y="291"/>
                    <a:pt x="37" y="291"/>
                    <a:pt x="37" y="291"/>
                  </a:cubicBezTo>
                  <a:cubicBezTo>
                    <a:pt x="37" y="291"/>
                    <a:pt x="37" y="291"/>
                    <a:pt x="37" y="290"/>
                  </a:cubicBezTo>
                  <a:cubicBezTo>
                    <a:pt x="36" y="291"/>
                    <a:pt x="36" y="289"/>
                    <a:pt x="35" y="289"/>
                  </a:cubicBezTo>
                  <a:close/>
                  <a:moveTo>
                    <a:pt x="41" y="306"/>
                  </a:moveTo>
                  <a:cubicBezTo>
                    <a:pt x="41" y="307"/>
                    <a:pt x="41" y="307"/>
                    <a:pt x="41" y="307"/>
                  </a:cubicBezTo>
                  <a:cubicBezTo>
                    <a:pt x="41" y="307"/>
                    <a:pt x="42" y="307"/>
                    <a:pt x="42" y="306"/>
                  </a:cubicBezTo>
                  <a:lnTo>
                    <a:pt x="41" y="306"/>
                  </a:lnTo>
                  <a:close/>
                  <a:moveTo>
                    <a:pt x="45" y="306"/>
                  </a:moveTo>
                  <a:cubicBezTo>
                    <a:pt x="45" y="307"/>
                    <a:pt x="45" y="307"/>
                    <a:pt x="46" y="307"/>
                  </a:cubicBezTo>
                  <a:cubicBezTo>
                    <a:pt x="46" y="307"/>
                    <a:pt x="46" y="307"/>
                    <a:pt x="46" y="306"/>
                  </a:cubicBezTo>
                  <a:cubicBezTo>
                    <a:pt x="46" y="307"/>
                    <a:pt x="45" y="306"/>
                    <a:pt x="45" y="306"/>
                  </a:cubicBezTo>
                  <a:close/>
                  <a:moveTo>
                    <a:pt x="48" y="322"/>
                  </a:moveTo>
                  <a:cubicBezTo>
                    <a:pt x="48" y="323"/>
                    <a:pt x="49" y="323"/>
                    <a:pt x="50" y="323"/>
                  </a:cubicBezTo>
                  <a:cubicBezTo>
                    <a:pt x="49" y="322"/>
                    <a:pt x="49" y="322"/>
                    <a:pt x="48" y="322"/>
                  </a:cubicBezTo>
                  <a:close/>
                  <a:moveTo>
                    <a:pt x="46" y="303"/>
                  </a:moveTo>
                  <a:cubicBezTo>
                    <a:pt x="46" y="304"/>
                    <a:pt x="47" y="304"/>
                    <a:pt x="47" y="304"/>
                  </a:cubicBezTo>
                  <a:cubicBezTo>
                    <a:pt x="47" y="303"/>
                    <a:pt x="47" y="303"/>
                    <a:pt x="46" y="303"/>
                  </a:cubicBezTo>
                  <a:close/>
                  <a:moveTo>
                    <a:pt x="45" y="303"/>
                  </a:moveTo>
                  <a:cubicBezTo>
                    <a:pt x="45" y="304"/>
                    <a:pt x="45" y="304"/>
                    <a:pt x="46" y="305"/>
                  </a:cubicBezTo>
                  <a:cubicBezTo>
                    <a:pt x="45" y="304"/>
                    <a:pt x="47" y="303"/>
                    <a:pt x="45" y="303"/>
                  </a:cubicBezTo>
                  <a:close/>
                  <a:moveTo>
                    <a:pt x="44" y="306"/>
                  </a:moveTo>
                  <a:cubicBezTo>
                    <a:pt x="45" y="306"/>
                    <a:pt x="46" y="306"/>
                    <a:pt x="46" y="306"/>
                  </a:cubicBezTo>
                  <a:cubicBezTo>
                    <a:pt x="46" y="306"/>
                    <a:pt x="44" y="306"/>
                    <a:pt x="44" y="306"/>
                  </a:cubicBezTo>
                  <a:close/>
                  <a:moveTo>
                    <a:pt x="49" y="309"/>
                  </a:moveTo>
                  <a:cubicBezTo>
                    <a:pt x="49" y="309"/>
                    <a:pt x="50" y="309"/>
                    <a:pt x="50" y="308"/>
                  </a:cubicBezTo>
                  <a:cubicBezTo>
                    <a:pt x="49" y="308"/>
                    <a:pt x="49" y="309"/>
                    <a:pt x="49" y="309"/>
                  </a:cubicBezTo>
                  <a:close/>
                  <a:moveTo>
                    <a:pt x="42" y="299"/>
                  </a:moveTo>
                  <a:cubicBezTo>
                    <a:pt x="40" y="298"/>
                    <a:pt x="40" y="300"/>
                    <a:pt x="40" y="301"/>
                  </a:cubicBezTo>
                  <a:cubicBezTo>
                    <a:pt x="40" y="301"/>
                    <a:pt x="41" y="300"/>
                    <a:pt x="41" y="301"/>
                  </a:cubicBezTo>
                  <a:cubicBezTo>
                    <a:pt x="42" y="301"/>
                    <a:pt x="42" y="300"/>
                    <a:pt x="42" y="300"/>
                  </a:cubicBezTo>
                  <a:cubicBezTo>
                    <a:pt x="41" y="300"/>
                    <a:pt x="41" y="299"/>
                    <a:pt x="42" y="299"/>
                  </a:cubicBezTo>
                  <a:close/>
                  <a:moveTo>
                    <a:pt x="44" y="302"/>
                  </a:moveTo>
                  <a:cubicBezTo>
                    <a:pt x="43" y="302"/>
                    <a:pt x="43" y="302"/>
                    <a:pt x="43" y="301"/>
                  </a:cubicBezTo>
                  <a:cubicBezTo>
                    <a:pt x="43" y="302"/>
                    <a:pt x="42" y="302"/>
                    <a:pt x="42" y="303"/>
                  </a:cubicBezTo>
                  <a:cubicBezTo>
                    <a:pt x="43" y="303"/>
                    <a:pt x="43" y="302"/>
                    <a:pt x="44" y="302"/>
                  </a:cubicBezTo>
                  <a:close/>
                  <a:moveTo>
                    <a:pt x="43" y="303"/>
                  </a:moveTo>
                  <a:cubicBezTo>
                    <a:pt x="43" y="303"/>
                    <a:pt x="43" y="304"/>
                    <a:pt x="44" y="304"/>
                  </a:cubicBezTo>
                  <a:cubicBezTo>
                    <a:pt x="44" y="303"/>
                    <a:pt x="44" y="303"/>
                    <a:pt x="43" y="303"/>
                  </a:cubicBezTo>
                  <a:close/>
                  <a:moveTo>
                    <a:pt x="43" y="308"/>
                  </a:moveTo>
                  <a:cubicBezTo>
                    <a:pt x="43" y="309"/>
                    <a:pt x="43" y="309"/>
                    <a:pt x="43" y="309"/>
                  </a:cubicBezTo>
                  <a:cubicBezTo>
                    <a:pt x="44" y="310"/>
                    <a:pt x="44" y="308"/>
                    <a:pt x="43" y="308"/>
                  </a:cubicBezTo>
                  <a:close/>
                  <a:moveTo>
                    <a:pt x="45" y="313"/>
                  </a:moveTo>
                  <a:cubicBezTo>
                    <a:pt x="45" y="312"/>
                    <a:pt x="45" y="312"/>
                    <a:pt x="45" y="312"/>
                  </a:cubicBezTo>
                  <a:cubicBezTo>
                    <a:pt x="44" y="312"/>
                    <a:pt x="45" y="314"/>
                    <a:pt x="46" y="313"/>
                  </a:cubicBezTo>
                  <a:cubicBezTo>
                    <a:pt x="45" y="313"/>
                    <a:pt x="45" y="313"/>
                    <a:pt x="45" y="313"/>
                  </a:cubicBezTo>
                  <a:close/>
                  <a:moveTo>
                    <a:pt x="305" y="342"/>
                  </a:moveTo>
                  <a:cubicBezTo>
                    <a:pt x="306" y="342"/>
                    <a:pt x="306" y="342"/>
                    <a:pt x="306" y="342"/>
                  </a:cubicBezTo>
                  <a:cubicBezTo>
                    <a:pt x="306" y="342"/>
                    <a:pt x="307" y="341"/>
                    <a:pt x="307" y="340"/>
                  </a:cubicBezTo>
                  <a:cubicBezTo>
                    <a:pt x="307" y="341"/>
                    <a:pt x="306" y="341"/>
                    <a:pt x="305" y="342"/>
                  </a:cubicBezTo>
                  <a:close/>
                  <a:moveTo>
                    <a:pt x="309" y="339"/>
                  </a:moveTo>
                  <a:cubicBezTo>
                    <a:pt x="309" y="339"/>
                    <a:pt x="309" y="338"/>
                    <a:pt x="309" y="338"/>
                  </a:cubicBezTo>
                  <a:cubicBezTo>
                    <a:pt x="308" y="339"/>
                    <a:pt x="308" y="339"/>
                    <a:pt x="308" y="340"/>
                  </a:cubicBezTo>
                  <a:cubicBezTo>
                    <a:pt x="308" y="339"/>
                    <a:pt x="308" y="339"/>
                    <a:pt x="309" y="339"/>
                  </a:cubicBezTo>
                  <a:close/>
                  <a:moveTo>
                    <a:pt x="307" y="347"/>
                  </a:moveTo>
                  <a:cubicBezTo>
                    <a:pt x="305" y="347"/>
                    <a:pt x="307" y="345"/>
                    <a:pt x="306" y="344"/>
                  </a:cubicBezTo>
                  <a:cubicBezTo>
                    <a:pt x="305" y="344"/>
                    <a:pt x="304" y="346"/>
                    <a:pt x="303" y="345"/>
                  </a:cubicBezTo>
                  <a:cubicBezTo>
                    <a:pt x="304" y="344"/>
                    <a:pt x="305" y="345"/>
                    <a:pt x="305" y="343"/>
                  </a:cubicBezTo>
                  <a:cubicBezTo>
                    <a:pt x="305" y="343"/>
                    <a:pt x="305" y="343"/>
                    <a:pt x="305" y="343"/>
                  </a:cubicBezTo>
                  <a:cubicBezTo>
                    <a:pt x="305" y="343"/>
                    <a:pt x="305" y="343"/>
                    <a:pt x="305" y="343"/>
                  </a:cubicBezTo>
                  <a:cubicBezTo>
                    <a:pt x="304" y="344"/>
                    <a:pt x="303" y="345"/>
                    <a:pt x="302" y="346"/>
                  </a:cubicBezTo>
                  <a:cubicBezTo>
                    <a:pt x="302" y="346"/>
                    <a:pt x="302" y="346"/>
                    <a:pt x="303" y="346"/>
                  </a:cubicBezTo>
                  <a:cubicBezTo>
                    <a:pt x="303" y="346"/>
                    <a:pt x="303" y="347"/>
                    <a:pt x="304" y="347"/>
                  </a:cubicBezTo>
                  <a:cubicBezTo>
                    <a:pt x="304" y="346"/>
                    <a:pt x="304" y="345"/>
                    <a:pt x="304" y="345"/>
                  </a:cubicBezTo>
                  <a:cubicBezTo>
                    <a:pt x="305" y="346"/>
                    <a:pt x="305" y="346"/>
                    <a:pt x="305" y="346"/>
                  </a:cubicBezTo>
                  <a:cubicBezTo>
                    <a:pt x="306" y="346"/>
                    <a:pt x="305" y="346"/>
                    <a:pt x="305" y="347"/>
                  </a:cubicBezTo>
                  <a:cubicBezTo>
                    <a:pt x="305" y="347"/>
                    <a:pt x="306" y="347"/>
                    <a:pt x="306" y="348"/>
                  </a:cubicBezTo>
                  <a:cubicBezTo>
                    <a:pt x="306" y="347"/>
                    <a:pt x="307" y="347"/>
                    <a:pt x="307" y="347"/>
                  </a:cubicBezTo>
                  <a:close/>
                  <a:moveTo>
                    <a:pt x="34" y="285"/>
                  </a:moveTo>
                  <a:cubicBezTo>
                    <a:pt x="34" y="285"/>
                    <a:pt x="34" y="285"/>
                    <a:pt x="34" y="285"/>
                  </a:cubicBezTo>
                  <a:cubicBezTo>
                    <a:pt x="34" y="285"/>
                    <a:pt x="34" y="285"/>
                    <a:pt x="33" y="285"/>
                  </a:cubicBezTo>
                  <a:cubicBezTo>
                    <a:pt x="33" y="286"/>
                    <a:pt x="33" y="286"/>
                    <a:pt x="33" y="286"/>
                  </a:cubicBezTo>
                  <a:cubicBezTo>
                    <a:pt x="34" y="286"/>
                    <a:pt x="34" y="286"/>
                    <a:pt x="34" y="286"/>
                  </a:cubicBezTo>
                  <a:cubicBezTo>
                    <a:pt x="34" y="286"/>
                    <a:pt x="34" y="286"/>
                    <a:pt x="34" y="286"/>
                  </a:cubicBezTo>
                  <a:cubicBezTo>
                    <a:pt x="34" y="286"/>
                    <a:pt x="34" y="286"/>
                    <a:pt x="34" y="286"/>
                  </a:cubicBezTo>
                  <a:cubicBezTo>
                    <a:pt x="34" y="285"/>
                    <a:pt x="34" y="285"/>
                    <a:pt x="34" y="285"/>
                  </a:cubicBezTo>
                  <a:cubicBezTo>
                    <a:pt x="34" y="285"/>
                    <a:pt x="34" y="285"/>
                    <a:pt x="34" y="285"/>
                  </a:cubicBezTo>
                  <a:close/>
                  <a:moveTo>
                    <a:pt x="312" y="339"/>
                  </a:moveTo>
                  <a:cubicBezTo>
                    <a:pt x="311" y="339"/>
                    <a:pt x="311" y="339"/>
                    <a:pt x="311" y="339"/>
                  </a:cubicBezTo>
                  <a:cubicBezTo>
                    <a:pt x="311" y="340"/>
                    <a:pt x="312" y="339"/>
                    <a:pt x="312" y="339"/>
                  </a:cubicBezTo>
                  <a:close/>
                  <a:moveTo>
                    <a:pt x="287" y="361"/>
                  </a:moveTo>
                  <a:cubicBezTo>
                    <a:pt x="287" y="361"/>
                    <a:pt x="287" y="361"/>
                    <a:pt x="287" y="361"/>
                  </a:cubicBezTo>
                  <a:cubicBezTo>
                    <a:pt x="286" y="361"/>
                    <a:pt x="286" y="361"/>
                    <a:pt x="286" y="361"/>
                  </a:cubicBezTo>
                  <a:cubicBezTo>
                    <a:pt x="286" y="361"/>
                    <a:pt x="287" y="361"/>
                    <a:pt x="287" y="361"/>
                  </a:cubicBezTo>
                  <a:close/>
                  <a:moveTo>
                    <a:pt x="256" y="381"/>
                  </a:moveTo>
                  <a:cubicBezTo>
                    <a:pt x="257" y="380"/>
                    <a:pt x="257" y="380"/>
                    <a:pt x="258" y="380"/>
                  </a:cubicBezTo>
                  <a:cubicBezTo>
                    <a:pt x="257" y="380"/>
                    <a:pt x="257" y="380"/>
                    <a:pt x="256" y="380"/>
                  </a:cubicBezTo>
                  <a:cubicBezTo>
                    <a:pt x="256" y="380"/>
                    <a:pt x="256" y="381"/>
                    <a:pt x="256" y="381"/>
                  </a:cubicBezTo>
                  <a:close/>
                  <a:moveTo>
                    <a:pt x="51" y="315"/>
                  </a:moveTo>
                  <a:cubicBezTo>
                    <a:pt x="52" y="315"/>
                    <a:pt x="51" y="315"/>
                    <a:pt x="51" y="316"/>
                  </a:cubicBezTo>
                  <a:cubicBezTo>
                    <a:pt x="52" y="316"/>
                    <a:pt x="52" y="316"/>
                    <a:pt x="52" y="316"/>
                  </a:cubicBezTo>
                  <a:cubicBezTo>
                    <a:pt x="52" y="315"/>
                    <a:pt x="52" y="314"/>
                    <a:pt x="51" y="315"/>
                  </a:cubicBezTo>
                  <a:close/>
                  <a:moveTo>
                    <a:pt x="298" y="351"/>
                  </a:moveTo>
                  <a:cubicBezTo>
                    <a:pt x="297" y="351"/>
                    <a:pt x="297" y="351"/>
                    <a:pt x="296" y="352"/>
                  </a:cubicBezTo>
                  <a:cubicBezTo>
                    <a:pt x="296" y="352"/>
                    <a:pt x="297" y="352"/>
                    <a:pt x="297" y="352"/>
                  </a:cubicBezTo>
                  <a:cubicBezTo>
                    <a:pt x="296" y="352"/>
                    <a:pt x="296" y="352"/>
                    <a:pt x="296" y="352"/>
                  </a:cubicBezTo>
                  <a:cubicBezTo>
                    <a:pt x="296" y="352"/>
                    <a:pt x="296" y="352"/>
                    <a:pt x="296" y="353"/>
                  </a:cubicBezTo>
                  <a:cubicBezTo>
                    <a:pt x="296" y="353"/>
                    <a:pt x="296" y="353"/>
                    <a:pt x="296" y="353"/>
                  </a:cubicBezTo>
                  <a:cubicBezTo>
                    <a:pt x="297" y="353"/>
                    <a:pt x="298" y="352"/>
                    <a:pt x="298" y="351"/>
                  </a:cubicBezTo>
                  <a:close/>
                  <a:moveTo>
                    <a:pt x="296" y="355"/>
                  </a:moveTo>
                  <a:cubicBezTo>
                    <a:pt x="295" y="354"/>
                    <a:pt x="295" y="355"/>
                    <a:pt x="295" y="355"/>
                  </a:cubicBezTo>
                  <a:cubicBezTo>
                    <a:pt x="295" y="355"/>
                    <a:pt x="295" y="356"/>
                    <a:pt x="296" y="355"/>
                  </a:cubicBezTo>
                  <a:cubicBezTo>
                    <a:pt x="295" y="355"/>
                    <a:pt x="296" y="355"/>
                    <a:pt x="296" y="355"/>
                  </a:cubicBezTo>
                  <a:close/>
                  <a:moveTo>
                    <a:pt x="314" y="332"/>
                  </a:moveTo>
                  <a:cubicBezTo>
                    <a:pt x="314" y="332"/>
                    <a:pt x="314" y="332"/>
                    <a:pt x="314" y="332"/>
                  </a:cubicBezTo>
                  <a:cubicBezTo>
                    <a:pt x="313" y="332"/>
                    <a:pt x="313" y="332"/>
                    <a:pt x="313" y="332"/>
                  </a:cubicBezTo>
                  <a:lnTo>
                    <a:pt x="314" y="332"/>
                  </a:lnTo>
                  <a:close/>
                  <a:moveTo>
                    <a:pt x="310" y="336"/>
                  </a:moveTo>
                  <a:cubicBezTo>
                    <a:pt x="310" y="336"/>
                    <a:pt x="310" y="337"/>
                    <a:pt x="309" y="337"/>
                  </a:cubicBezTo>
                  <a:cubicBezTo>
                    <a:pt x="309" y="338"/>
                    <a:pt x="310" y="338"/>
                    <a:pt x="310" y="338"/>
                  </a:cubicBezTo>
                  <a:cubicBezTo>
                    <a:pt x="310" y="338"/>
                    <a:pt x="309" y="338"/>
                    <a:pt x="309" y="339"/>
                  </a:cubicBezTo>
                  <a:cubicBezTo>
                    <a:pt x="310" y="339"/>
                    <a:pt x="310" y="337"/>
                    <a:pt x="311" y="337"/>
                  </a:cubicBezTo>
                  <a:cubicBezTo>
                    <a:pt x="311" y="338"/>
                    <a:pt x="311" y="338"/>
                    <a:pt x="311" y="338"/>
                  </a:cubicBezTo>
                  <a:cubicBezTo>
                    <a:pt x="313" y="338"/>
                    <a:pt x="311" y="337"/>
                    <a:pt x="310" y="336"/>
                  </a:cubicBezTo>
                  <a:close/>
                  <a:moveTo>
                    <a:pt x="28" y="275"/>
                  </a:moveTo>
                  <a:cubicBezTo>
                    <a:pt x="27" y="275"/>
                    <a:pt x="27" y="275"/>
                    <a:pt x="27" y="276"/>
                  </a:cubicBezTo>
                  <a:cubicBezTo>
                    <a:pt x="27" y="275"/>
                    <a:pt x="27" y="277"/>
                    <a:pt x="27" y="276"/>
                  </a:cubicBezTo>
                  <a:cubicBezTo>
                    <a:pt x="27" y="276"/>
                    <a:pt x="28" y="276"/>
                    <a:pt x="28" y="275"/>
                  </a:cubicBezTo>
                  <a:close/>
                  <a:moveTo>
                    <a:pt x="318" y="330"/>
                  </a:moveTo>
                  <a:cubicBezTo>
                    <a:pt x="318" y="330"/>
                    <a:pt x="317" y="330"/>
                    <a:pt x="317" y="330"/>
                  </a:cubicBezTo>
                  <a:cubicBezTo>
                    <a:pt x="317" y="330"/>
                    <a:pt x="317" y="331"/>
                    <a:pt x="317" y="332"/>
                  </a:cubicBezTo>
                  <a:cubicBezTo>
                    <a:pt x="318" y="332"/>
                    <a:pt x="318" y="331"/>
                    <a:pt x="318" y="330"/>
                  </a:cubicBezTo>
                  <a:close/>
                  <a:moveTo>
                    <a:pt x="32" y="286"/>
                  </a:moveTo>
                  <a:cubicBezTo>
                    <a:pt x="32" y="288"/>
                    <a:pt x="32" y="288"/>
                    <a:pt x="32" y="288"/>
                  </a:cubicBezTo>
                  <a:cubicBezTo>
                    <a:pt x="33" y="288"/>
                    <a:pt x="34" y="288"/>
                    <a:pt x="34" y="287"/>
                  </a:cubicBezTo>
                  <a:cubicBezTo>
                    <a:pt x="34" y="286"/>
                    <a:pt x="33" y="287"/>
                    <a:pt x="32" y="286"/>
                  </a:cubicBezTo>
                  <a:close/>
                  <a:moveTo>
                    <a:pt x="25" y="268"/>
                  </a:moveTo>
                  <a:cubicBezTo>
                    <a:pt x="25" y="269"/>
                    <a:pt x="24" y="269"/>
                    <a:pt x="25" y="270"/>
                  </a:cubicBezTo>
                  <a:cubicBezTo>
                    <a:pt x="25" y="269"/>
                    <a:pt x="26" y="268"/>
                    <a:pt x="25" y="268"/>
                  </a:cubicBezTo>
                  <a:close/>
                  <a:moveTo>
                    <a:pt x="32" y="298"/>
                  </a:moveTo>
                  <a:cubicBezTo>
                    <a:pt x="33" y="298"/>
                    <a:pt x="33" y="298"/>
                    <a:pt x="34" y="298"/>
                  </a:cubicBezTo>
                  <a:cubicBezTo>
                    <a:pt x="34" y="297"/>
                    <a:pt x="32" y="297"/>
                    <a:pt x="32" y="298"/>
                  </a:cubicBezTo>
                  <a:close/>
                  <a:moveTo>
                    <a:pt x="27" y="287"/>
                  </a:moveTo>
                  <a:cubicBezTo>
                    <a:pt x="27" y="288"/>
                    <a:pt x="28" y="288"/>
                    <a:pt x="29" y="288"/>
                  </a:cubicBezTo>
                  <a:cubicBezTo>
                    <a:pt x="29" y="287"/>
                    <a:pt x="28" y="287"/>
                    <a:pt x="27" y="287"/>
                  </a:cubicBezTo>
                  <a:close/>
                  <a:moveTo>
                    <a:pt x="24" y="271"/>
                  </a:moveTo>
                  <a:cubicBezTo>
                    <a:pt x="24" y="271"/>
                    <a:pt x="25" y="271"/>
                    <a:pt x="26" y="271"/>
                  </a:cubicBezTo>
                  <a:cubicBezTo>
                    <a:pt x="26" y="271"/>
                    <a:pt x="24" y="271"/>
                    <a:pt x="24" y="271"/>
                  </a:cubicBezTo>
                  <a:close/>
                  <a:moveTo>
                    <a:pt x="322" y="319"/>
                  </a:moveTo>
                  <a:cubicBezTo>
                    <a:pt x="322" y="319"/>
                    <a:pt x="322" y="319"/>
                    <a:pt x="321" y="319"/>
                  </a:cubicBezTo>
                  <a:cubicBezTo>
                    <a:pt x="321" y="319"/>
                    <a:pt x="321" y="319"/>
                    <a:pt x="321" y="319"/>
                  </a:cubicBezTo>
                  <a:cubicBezTo>
                    <a:pt x="321" y="319"/>
                    <a:pt x="321" y="319"/>
                    <a:pt x="322" y="319"/>
                  </a:cubicBezTo>
                  <a:close/>
                  <a:moveTo>
                    <a:pt x="319" y="323"/>
                  </a:moveTo>
                  <a:cubicBezTo>
                    <a:pt x="319" y="323"/>
                    <a:pt x="319" y="323"/>
                    <a:pt x="320" y="323"/>
                  </a:cubicBezTo>
                  <a:cubicBezTo>
                    <a:pt x="320" y="322"/>
                    <a:pt x="320" y="322"/>
                    <a:pt x="320" y="322"/>
                  </a:cubicBezTo>
                  <a:cubicBezTo>
                    <a:pt x="320" y="322"/>
                    <a:pt x="320" y="322"/>
                    <a:pt x="320" y="322"/>
                  </a:cubicBezTo>
                  <a:lnTo>
                    <a:pt x="319" y="323"/>
                  </a:lnTo>
                  <a:close/>
                  <a:moveTo>
                    <a:pt x="20" y="271"/>
                  </a:moveTo>
                  <a:cubicBezTo>
                    <a:pt x="20" y="272"/>
                    <a:pt x="20" y="272"/>
                    <a:pt x="20" y="272"/>
                  </a:cubicBezTo>
                  <a:cubicBezTo>
                    <a:pt x="20" y="272"/>
                    <a:pt x="21" y="272"/>
                    <a:pt x="21" y="271"/>
                  </a:cubicBezTo>
                  <a:lnTo>
                    <a:pt x="20" y="271"/>
                  </a:lnTo>
                  <a:close/>
                  <a:moveTo>
                    <a:pt x="24" y="278"/>
                  </a:moveTo>
                  <a:cubicBezTo>
                    <a:pt x="24" y="277"/>
                    <a:pt x="25" y="277"/>
                    <a:pt x="24" y="277"/>
                  </a:cubicBezTo>
                  <a:cubicBezTo>
                    <a:pt x="23" y="277"/>
                    <a:pt x="24" y="279"/>
                    <a:pt x="25" y="278"/>
                  </a:cubicBezTo>
                  <a:cubicBezTo>
                    <a:pt x="25" y="278"/>
                    <a:pt x="24" y="278"/>
                    <a:pt x="24" y="278"/>
                  </a:cubicBezTo>
                  <a:close/>
                  <a:moveTo>
                    <a:pt x="302" y="359"/>
                  </a:moveTo>
                  <a:cubicBezTo>
                    <a:pt x="302" y="361"/>
                    <a:pt x="303" y="361"/>
                    <a:pt x="303" y="361"/>
                  </a:cubicBezTo>
                  <a:cubicBezTo>
                    <a:pt x="303" y="360"/>
                    <a:pt x="304" y="360"/>
                    <a:pt x="304" y="359"/>
                  </a:cubicBezTo>
                  <a:cubicBezTo>
                    <a:pt x="303" y="360"/>
                    <a:pt x="303" y="359"/>
                    <a:pt x="302" y="359"/>
                  </a:cubicBezTo>
                  <a:close/>
                  <a:moveTo>
                    <a:pt x="289" y="366"/>
                  </a:moveTo>
                  <a:cubicBezTo>
                    <a:pt x="289" y="367"/>
                    <a:pt x="289" y="367"/>
                    <a:pt x="289" y="367"/>
                  </a:cubicBezTo>
                  <a:cubicBezTo>
                    <a:pt x="290" y="367"/>
                    <a:pt x="291" y="367"/>
                    <a:pt x="292" y="367"/>
                  </a:cubicBezTo>
                  <a:cubicBezTo>
                    <a:pt x="292" y="365"/>
                    <a:pt x="290" y="367"/>
                    <a:pt x="289" y="366"/>
                  </a:cubicBezTo>
                  <a:close/>
                  <a:moveTo>
                    <a:pt x="290" y="362"/>
                  </a:moveTo>
                  <a:cubicBezTo>
                    <a:pt x="291" y="362"/>
                    <a:pt x="291" y="362"/>
                    <a:pt x="291" y="363"/>
                  </a:cubicBezTo>
                  <a:cubicBezTo>
                    <a:pt x="290" y="363"/>
                    <a:pt x="289" y="363"/>
                    <a:pt x="289" y="363"/>
                  </a:cubicBezTo>
                  <a:cubicBezTo>
                    <a:pt x="289" y="364"/>
                    <a:pt x="288" y="365"/>
                    <a:pt x="289" y="365"/>
                  </a:cubicBezTo>
                  <a:cubicBezTo>
                    <a:pt x="290" y="364"/>
                    <a:pt x="291" y="364"/>
                    <a:pt x="292" y="364"/>
                  </a:cubicBezTo>
                  <a:cubicBezTo>
                    <a:pt x="292" y="364"/>
                    <a:pt x="293" y="363"/>
                    <a:pt x="293" y="363"/>
                  </a:cubicBezTo>
                  <a:cubicBezTo>
                    <a:pt x="292" y="363"/>
                    <a:pt x="291" y="361"/>
                    <a:pt x="290" y="362"/>
                  </a:cubicBezTo>
                  <a:close/>
                  <a:moveTo>
                    <a:pt x="248" y="390"/>
                  </a:moveTo>
                  <a:cubicBezTo>
                    <a:pt x="249" y="389"/>
                    <a:pt x="250" y="389"/>
                    <a:pt x="250" y="388"/>
                  </a:cubicBezTo>
                  <a:cubicBezTo>
                    <a:pt x="249" y="387"/>
                    <a:pt x="248" y="389"/>
                    <a:pt x="248" y="390"/>
                  </a:cubicBezTo>
                  <a:close/>
                  <a:moveTo>
                    <a:pt x="282" y="376"/>
                  </a:moveTo>
                  <a:cubicBezTo>
                    <a:pt x="283" y="377"/>
                    <a:pt x="283" y="377"/>
                    <a:pt x="284" y="377"/>
                  </a:cubicBezTo>
                  <a:cubicBezTo>
                    <a:pt x="283" y="376"/>
                    <a:pt x="283" y="375"/>
                    <a:pt x="282" y="374"/>
                  </a:cubicBezTo>
                  <a:cubicBezTo>
                    <a:pt x="282" y="375"/>
                    <a:pt x="282" y="375"/>
                    <a:pt x="282" y="376"/>
                  </a:cubicBezTo>
                  <a:close/>
                  <a:moveTo>
                    <a:pt x="295" y="357"/>
                  </a:moveTo>
                  <a:cubicBezTo>
                    <a:pt x="295" y="357"/>
                    <a:pt x="295" y="357"/>
                    <a:pt x="295" y="356"/>
                  </a:cubicBezTo>
                  <a:cubicBezTo>
                    <a:pt x="294" y="356"/>
                    <a:pt x="294" y="357"/>
                    <a:pt x="293" y="356"/>
                  </a:cubicBezTo>
                  <a:cubicBezTo>
                    <a:pt x="293" y="356"/>
                    <a:pt x="293" y="356"/>
                    <a:pt x="293" y="355"/>
                  </a:cubicBezTo>
                  <a:cubicBezTo>
                    <a:pt x="294" y="355"/>
                    <a:pt x="295" y="354"/>
                    <a:pt x="295" y="353"/>
                  </a:cubicBezTo>
                  <a:cubicBezTo>
                    <a:pt x="295" y="353"/>
                    <a:pt x="295" y="353"/>
                    <a:pt x="295" y="353"/>
                  </a:cubicBezTo>
                  <a:cubicBezTo>
                    <a:pt x="294" y="355"/>
                    <a:pt x="292" y="356"/>
                    <a:pt x="291" y="357"/>
                  </a:cubicBezTo>
                  <a:cubicBezTo>
                    <a:pt x="291" y="357"/>
                    <a:pt x="291" y="358"/>
                    <a:pt x="291" y="358"/>
                  </a:cubicBezTo>
                  <a:cubicBezTo>
                    <a:pt x="292" y="358"/>
                    <a:pt x="292" y="357"/>
                    <a:pt x="292" y="357"/>
                  </a:cubicBezTo>
                  <a:cubicBezTo>
                    <a:pt x="293" y="359"/>
                    <a:pt x="292" y="359"/>
                    <a:pt x="292" y="361"/>
                  </a:cubicBezTo>
                  <a:cubicBezTo>
                    <a:pt x="294" y="361"/>
                    <a:pt x="294" y="363"/>
                    <a:pt x="295" y="363"/>
                  </a:cubicBezTo>
                  <a:cubicBezTo>
                    <a:pt x="295" y="361"/>
                    <a:pt x="293" y="359"/>
                    <a:pt x="295" y="357"/>
                  </a:cubicBezTo>
                  <a:close/>
                  <a:moveTo>
                    <a:pt x="294" y="360"/>
                  </a:moveTo>
                  <a:cubicBezTo>
                    <a:pt x="294" y="360"/>
                    <a:pt x="294" y="361"/>
                    <a:pt x="294" y="361"/>
                  </a:cubicBezTo>
                  <a:cubicBezTo>
                    <a:pt x="294" y="361"/>
                    <a:pt x="293" y="361"/>
                    <a:pt x="294" y="360"/>
                  </a:cubicBezTo>
                  <a:close/>
                  <a:moveTo>
                    <a:pt x="283" y="373"/>
                  </a:moveTo>
                  <a:cubicBezTo>
                    <a:pt x="284" y="372"/>
                    <a:pt x="285" y="372"/>
                    <a:pt x="284" y="371"/>
                  </a:cubicBezTo>
                  <a:cubicBezTo>
                    <a:pt x="284" y="372"/>
                    <a:pt x="283" y="373"/>
                    <a:pt x="283" y="373"/>
                  </a:cubicBezTo>
                  <a:close/>
                  <a:moveTo>
                    <a:pt x="284" y="364"/>
                  </a:moveTo>
                  <a:cubicBezTo>
                    <a:pt x="284" y="363"/>
                    <a:pt x="285" y="363"/>
                    <a:pt x="285" y="363"/>
                  </a:cubicBezTo>
                  <a:cubicBezTo>
                    <a:pt x="285" y="362"/>
                    <a:pt x="285" y="362"/>
                    <a:pt x="285" y="362"/>
                  </a:cubicBezTo>
                  <a:cubicBezTo>
                    <a:pt x="285" y="362"/>
                    <a:pt x="284" y="363"/>
                    <a:pt x="283" y="364"/>
                  </a:cubicBezTo>
                  <a:cubicBezTo>
                    <a:pt x="283" y="364"/>
                    <a:pt x="283" y="364"/>
                    <a:pt x="282" y="364"/>
                  </a:cubicBezTo>
                  <a:cubicBezTo>
                    <a:pt x="282" y="364"/>
                    <a:pt x="282" y="365"/>
                    <a:pt x="282" y="365"/>
                  </a:cubicBezTo>
                  <a:cubicBezTo>
                    <a:pt x="282" y="365"/>
                    <a:pt x="281" y="366"/>
                    <a:pt x="281" y="366"/>
                  </a:cubicBezTo>
                  <a:cubicBezTo>
                    <a:pt x="281" y="366"/>
                    <a:pt x="281" y="366"/>
                    <a:pt x="281" y="365"/>
                  </a:cubicBezTo>
                  <a:cubicBezTo>
                    <a:pt x="281" y="366"/>
                    <a:pt x="280" y="366"/>
                    <a:pt x="280" y="366"/>
                  </a:cubicBezTo>
                  <a:cubicBezTo>
                    <a:pt x="281" y="367"/>
                    <a:pt x="279" y="369"/>
                    <a:pt x="279" y="370"/>
                  </a:cubicBezTo>
                  <a:cubicBezTo>
                    <a:pt x="278" y="368"/>
                    <a:pt x="280" y="368"/>
                    <a:pt x="280" y="366"/>
                  </a:cubicBezTo>
                  <a:cubicBezTo>
                    <a:pt x="279" y="367"/>
                    <a:pt x="278" y="367"/>
                    <a:pt x="277" y="368"/>
                  </a:cubicBezTo>
                  <a:cubicBezTo>
                    <a:pt x="277" y="368"/>
                    <a:pt x="277" y="368"/>
                    <a:pt x="277" y="368"/>
                  </a:cubicBezTo>
                  <a:cubicBezTo>
                    <a:pt x="277" y="368"/>
                    <a:pt x="277" y="368"/>
                    <a:pt x="277" y="368"/>
                  </a:cubicBezTo>
                  <a:cubicBezTo>
                    <a:pt x="277" y="368"/>
                    <a:pt x="277" y="368"/>
                    <a:pt x="276" y="369"/>
                  </a:cubicBezTo>
                  <a:cubicBezTo>
                    <a:pt x="277" y="369"/>
                    <a:pt x="277" y="369"/>
                    <a:pt x="277" y="369"/>
                  </a:cubicBezTo>
                  <a:cubicBezTo>
                    <a:pt x="278" y="370"/>
                    <a:pt x="276" y="369"/>
                    <a:pt x="276" y="369"/>
                  </a:cubicBezTo>
                  <a:cubicBezTo>
                    <a:pt x="272" y="371"/>
                    <a:pt x="268" y="374"/>
                    <a:pt x="264" y="376"/>
                  </a:cubicBezTo>
                  <a:cubicBezTo>
                    <a:pt x="265" y="377"/>
                    <a:pt x="266" y="378"/>
                    <a:pt x="266" y="380"/>
                  </a:cubicBezTo>
                  <a:cubicBezTo>
                    <a:pt x="267" y="380"/>
                    <a:pt x="268" y="379"/>
                    <a:pt x="268" y="379"/>
                  </a:cubicBezTo>
                  <a:cubicBezTo>
                    <a:pt x="268" y="378"/>
                    <a:pt x="268" y="378"/>
                    <a:pt x="268" y="378"/>
                  </a:cubicBezTo>
                  <a:cubicBezTo>
                    <a:pt x="268" y="378"/>
                    <a:pt x="267" y="377"/>
                    <a:pt x="268" y="377"/>
                  </a:cubicBezTo>
                  <a:cubicBezTo>
                    <a:pt x="269" y="377"/>
                    <a:pt x="269" y="378"/>
                    <a:pt x="270" y="379"/>
                  </a:cubicBezTo>
                  <a:cubicBezTo>
                    <a:pt x="269" y="379"/>
                    <a:pt x="270" y="380"/>
                    <a:pt x="270" y="381"/>
                  </a:cubicBezTo>
                  <a:cubicBezTo>
                    <a:pt x="269" y="381"/>
                    <a:pt x="269" y="381"/>
                    <a:pt x="269" y="382"/>
                  </a:cubicBezTo>
                  <a:cubicBezTo>
                    <a:pt x="268" y="381"/>
                    <a:pt x="267" y="381"/>
                    <a:pt x="267" y="380"/>
                  </a:cubicBezTo>
                  <a:cubicBezTo>
                    <a:pt x="266" y="381"/>
                    <a:pt x="265" y="382"/>
                    <a:pt x="265" y="383"/>
                  </a:cubicBezTo>
                  <a:cubicBezTo>
                    <a:pt x="265" y="384"/>
                    <a:pt x="264" y="383"/>
                    <a:pt x="264" y="383"/>
                  </a:cubicBezTo>
                  <a:cubicBezTo>
                    <a:pt x="264" y="384"/>
                    <a:pt x="265" y="383"/>
                    <a:pt x="265" y="384"/>
                  </a:cubicBezTo>
                  <a:cubicBezTo>
                    <a:pt x="265" y="384"/>
                    <a:pt x="264" y="384"/>
                    <a:pt x="264" y="385"/>
                  </a:cubicBezTo>
                  <a:cubicBezTo>
                    <a:pt x="265" y="386"/>
                    <a:pt x="266" y="386"/>
                    <a:pt x="265" y="388"/>
                  </a:cubicBezTo>
                  <a:cubicBezTo>
                    <a:pt x="266" y="387"/>
                    <a:pt x="267" y="387"/>
                    <a:pt x="268" y="386"/>
                  </a:cubicBezTo>
                  <a:cubicBezTo>
                    <a:pt x="267" y="386"/>
                    <a:pt x="266" y="386"/>
                    <a:pt x="266" y="386"/>
                  </a:cubicBezTo>
                  <a:cubicBezTo>
                    <a:pt x="266" y="384"/>
                    <a:pt x="266" y="384"/>
                    <a:pt x="266" y="384"/>
                  </a:cubicBezTo>
                  <a:cubicBezTo>
                    <a:pt x="267" y="384"/>
                    <a:pt x="267" y="383"/>
                    <a:pt x="268" y="383"/>
                  </a:cubicBezTo>
                  <a:cubicBezTo>
                    <a:pt x="267" y="384"/>
                    <a:pt x="269" y="383"/>
                    <a:pt x="269" y="383"/>
                  </a:cubicBezTo>
                  <a:cubicBezTo>
                    <a:pt x="270" y="384"/>
                    <a:pt x="269" y="382"/>
                    <a:pt x="270" y="383"/>
                  </a:cubicBezTo>
                  <a:cubicBezTo>
                    <a:pt x="271" y="383"/>
                    <a:pt x="270" y="382"/>
                    <a:pt x="272" y="382"/>
                  </a:cubicBezTo>
                  <a:cubicBezTo>
                    <a:pt x="271" y="383"/>
                    <a:pt x="273" y="383"/>
                    <a:pt x="273" y="384"/>
                  </a:cubicBezTo>
                  <a:cubicBezTo>
                    <a:pt x="273" y="385"/>
                    <a:pt x="272" y="385"/>
                    <a:pt x="272" y="385"/>
                  </a:cubicBezTo>
                  <a:cubicBezTo>
                    <a:pt x="272" y="384"/>
                    <a:pt x="271" y="385"/>
                    <a:pt x="270" y="385"/>
                  </a:cubicBezTo>
                  <a:cubicBezTo>
                    <a:pt x="270" y="385"/>
                    <a:pt x="270" y="384"/>
                    <a:pt x="270" y="384"/>
                  </a:cubicBezTo>
                  <a:cubicBezTo>
                    <a:pt x="270" y="385"/>
                    <a:pt x="269" y="385"/>
                    <a:pt x="269" y="385"/>
                  </a:cubicBezTo>
                  <a:cubicBezTo>
                    <a:pt x="270" y="385"/>
                    <a:pt x="270" y="386"/>
                    <a:pt x="271" y="386"/>
                  </a:cubicBezTo>
                  <a:cubicBezTo>
                    <a:pt x="272" y="385"/>
                    <a:pt x="274" y="386"/>
                    <a:pt x="274" y="384"/>
                  </a:cubicBezTo>
                  <a:cubicBezTo>
                    <a:pt x="274" y="384"/>
                    <a:pt x="273" y="384"/>
                    <a:pt x="273" y="383"/>
                  </a:cubicBezTo>
                  <a:cubicBezTo>
                    <a:pt x="273" y="383"/>
                    <a:pt x="273" y="383"/>
                    <a:pt x="273" y="382"/>
                  </a:cubicBezTo>
                  <a:cubicBezTo>
                    <a:pt x="273" y="382"/>
                    <a:pt x="272" y="382"/>
                    <a:pt x="272" y="381"/>
                  </a:cubicBezTo>
                  <a:cubicBezTo>
                    <a:pt x="271" y="381"/>
                    <a:pt x="271" y="381"/>
                    <a:pt x="270" y="381"/>
                  </a:cubicBezTo>
                  <a:cubicBezTo>
                    <a:pt x="270" y="380"/>
                    <a:pt x="271" y="380"/>
                    <a:pt x="272" y="379"/>
                  </a:cubicBezTo>
                  <a:cubicBezTo>
                    <a:pt x="272" y="378"/>
                    <a:pt x="272" y="378"/>
                    <a:pt x="272" y="377"/>
                  </a:cubicBezTo>
                  <a:cubicBezTo>
                    <a:pt x="273" y="378"/>
                    <a:pt x="272" y="377"/>
                    <a:pt x="273" y="377"/>
                  </a:cubicBezTo>
                  <a:cubicBezTo>
                    <a:pt x="274" y="377"/>
                    <a:pt x="274" y="377"/>
                    <a:pt x="274" y="378"/>
                  </a:cubicBezTo>
                  <a:cubicBezTo>
                    <a:pt x="276" y="377"/>
                    <a:pt x="277" y="375"/>
                    <a:pt x="278" y="374"/>
                  </a:cubicBezTo>
                  <a:cubicBezTo>
                    <a:pt x="278" y="375"/>
                    <a:pt x="279" y="375"/>
                    <a:pt x="279" y="376"/>
                  </a:cubicBezTo>
                  <a:cubicBezTo>
                    <a:pt x="279" y="376"/>
                    <a:pt x="277" y="376"/>
                    <a:pt x="277" y="377"/>
                  </a:cubicBezTo>
                  <a:cubicBezTo>
                    <a:pt x="277" y="377"/>
                    <a:pt x="277" y="377"/>
                    <a:pt x="277" y="377"/>
                  </a:cubicBezTo>
                  <a:cubicBezTo>
                    <a:pt x="276" y="378"/>
                    <a:pt x="276" y="379"/>
                    <a:pt x="275" y="380"/>
                  </a:cubicBezTo>
                  <a:cubicBezTo>
                    <a:pt x="276" y="380"/>
                    <a:pt x="276" y="379"/>
                    <a:pt x="277" y="380"/>
                  </a:cubicBezTo>
                  <a:cubicBezTo>
                    <a:pt x="277" y="380"/>
                    <a:pt x="277" y="380"/>
                    <a:pt x="277" y="381"/>
                  </a:cubicBezTo>
                  <a:cubicBezTo>
                    <a:pt x="277" y="381"/>
                    <a:pt x="277" y="382"/>
                    <a:pt x="276" y="382"/>
                  </a:cubicBezTo>
                  <a:cubicBezTo>
                    <a:pt x="276" y="381"/>
                    <a:pt x="275" y="381"/>
                    <a:pt x="275" y="381"/>
                  </a:cubicBezTo>
                  <a:cubicBezTo>
                    <a:pt x="274" y="381"/>
                    <a:pt x="275" y="380"/>
                    <a:pt x="274" y="379"/>
                  </a:cubicBezTo>
                  <a:cubicBezTo>
                    <a:pt x="275" y="379"/>
                    <a:pt x="275" y="379"/>
                    <a:pt x="275" y="378"/>
                  </a:cubicBezTo>
                  <a:cubicBezTo>
                    <a:pt x="274" y="378"/>
                    <a:pt x="273" y="379"/>
                    <a:pt x="272" y="379"/>
                  </a:cubicBezTo>
                  <a:cubicBezTo>
                    <a:pt x="274" y="380"/>
                    <a:pt x="274" y="381"/>
                    <a:pt x="273" y="382"/>
                  </a:cubicBezTo>
                  <a:cubicBezTo>
                    <a:pt x="275" y="383"/>
                    <a:pt x="274" y="382"/>
                    <a:pt x="275" y="382"/>
                  </a:cubicBezTo>
                  <a:cubicBezTo>
                    <a:pt x="275" y="383"/>
                    <a:pt x="276" y="382"/>
                    <a:pt x="276" y="383"/>
                  </a:cubicBezTo>
                  <a:cubicBezTo>
                    <a:pt x="277" y="382"/>
                    <a:pt x="278" y="382"/>
                    <a:pt x="278" y="380"/>
                  </a:cubicBezTo>
                  <a:cubicBezTo>
                    <a:pt x="277" y="380"/>
                    <a:pt x="277" y="378"/>
                    <a:pt x="277" y="377"/>
                  </a:cubicBezTo>
                  <a:cubicBezTo>
                    <a:pt x="278" y="378"/>
                    <a:pt x="279" y="377"/>
                    <a:pt x="279" y="378"/>
                  </a:cubicBezTo>
                  <a:cubicBezTo>
                    <a:pt x="280" y="379"/>
                    <a:pt x="280" y="377"/>
                    <a:pt x="280" y="377"/>
                  </a:cubicBezTo>
                  <a:cubicBezTo>
                    <a:pt x="280" y="377"/>
                    <a:pt x="281" y="377"/>
                    <a:pt x="281" y="378"/>
                  </a:cubicBezTo>
                  <a:cubicBezTo>
                    <a:pt x="281" y="378"/>
                    <a:pt x="281" y="378"/>
                    <a:pt x="281" y="378"/>
                  </a:cubicBezTo>
                  <a:cubicBezTo>
                    <a:pt x="282" y="378"/>
                    <a:pt x="282" y="378"/>
                    <a:pt x="282" y="378"/>
                  </a:cubicBezTo>
                  <a:cubicBezTo>
                    <a:pt x="282" y="378"/>
                    <a:pt x="282" y="378"/>
                    <a:pt x="282" y="377"/>
                  </a:cubicBezTo>
                  <a:cubicBezTo>
                    <a:pt x="281" y="377"/>
                    <a:pt x="281" y="376"/>
                    <a:pt x="282" y="375"/>
                  </a:cubicBezTo>
                  <a:cubicBezTo>
                    <a:pt x="281" y="375"/>
                    <a:pt x="281" y="375"/>
                    <a:pt x="281" y="374"/>
                  </a:cubicBezTo>
                  <a:cubicBezTo>
                    <a:pt x="280" y="374"/>
                    <a:pt x="280" y="372"/>
                    <a:pt x="280" y="372"/>
                  </a:cubicBezTo>
                  <a:cubicBezTo>
                    <a:pt x="280" y="372"/>
                    <a:pt x="280" y="373"/>
                    <a:pt x="279" y="373"/>
                  </a:cubicBezTo>
                  <a:cubicBezTo>
                    <a:pt x="279" y="372"/>
                    <a:pt x="279" y="372"/>
                    <a:pt x="279" y="372"/>
                  </a:cubicBezTo>
                  <a:cubicBezTo>
                    <a:pt x="279" y="372"/>
                    <a:pt x="278" y="372"/>
                    <a:pt x="278" y="371"/>
                  </a:cubicBezTo>
                  <a:cubicBezTo>
                    <a:pt x="279" y="372"/>
                    <a:pt x="279" y="371"/>
                    <a:pt x="279" y="370"/>
                  </a:cubicBezTo>
                  <a:cubicBezTo>
                    <a:pt x="280" y="371"/>
                    <a:pt x="281" y="371"/>
                    <a:pt x="282" y="372"/>
                  </a:cubicBezTo>
                  <a:cubicBezTo>
                    <a:pt x="282" y="370"/>
                    <a:pt x="282" y="370"/>
                    <a:pt x="282" y="370"/>
                  </a:cubicBezTo>
                  <a:cubicBezTo>
                    <a:pt x="283" y="370"/>
                    <a:pt x="282" y="369"/>
                    <a:pt x="283" y="369"/>
                  </a:cubicBezTo>
                  <a:cubicBezTo>
                    <a:pt x="284" y="369"/>
                    <a:pt x="285" y="370"/>
                    <a:pt x="285" y="371"/>
                  </a:cubicBezTo>
                  <a:cubicBezTo>
                    <a:pt x="286" y="370"/>
                    <a:pt x="287" y="370"/>
                    <a:pt x="287" y="368"/>
                  </a:cubicBezTo>
                  <a:cubicBezTo>
                    <a:pt x="285" y="368"/>
                    <a:pt x="285" y="368"/>
                    <a:pt x="283" y="368"/>
                  </a:cubicBezTo>
                  <a:cubicBezTo>
                    <a:pt x="283" y="368"/>
                    <a:pt x="283" y="367"/>
                    <a:pt x="283" y="367"/>
                  </a:cubicBezTo>
                  <a:cubicBezTo>
                    <a:pt x="284" y="367"/>
                    <a:pt x="286" y="366"/>
                    <a:pt x="287" y="367"/>
                  </a:cubicBezTo>
                  <a:cubicBezTo>
                    <a:pt x="287" y="366"/>
                    <a:pt x="287" y="365"/>
                    <a:pt x="287" y="365"/>
                  </a:cubicBezTo>
                  <a:cubicBezTo>
                    <a:pt x="285" y="366"/>
                    <a:pt x="285" y="364"/>
                    <a:pt x="284" y="364"/>
                  </a:cubicBezTo>
                  <a:close/>
                  <a:moveTo>
                    <a:pt x="271" y="376"/>
                  </a:moveTo>
                  <a:cubicBezTo>
                    <a:pt x="269" y="376"/>
                    <a:pt x="269" y="376"/>
                    <a:pt x="269" y="376"/>
                  </a:cubicBezTo>
                  <a:cubicBezTo>
                    <a:pt x="270" y="375"/>
                    <a:pt x="269" y="375"/>
                    <a:pt x="269" y="374"/>
                  </a:cubicBezTo>
                  <a:cubicBezTo>
                    <a:pt x="270" y="374"/>
                    <a:pt x="270" y="375"/>
                    <a:pt x="271" y="375"/>
                  </a:cubicBezTo>
                  <a:lnTo>
                    <a:pt x="271" y="376"/>
                  </a:lnTo>
                  <a:close/>
                  <a:moveTo>
                    <a:pt x="273" y="375"/>
                  </a:moveTo>
                  <a:cubicBezTo>
                    <a:pt x="272" y="375"/>
                    <a:pt x="272" y="375"/>
                    <a:pt x="272" y="376"/>
                  </a:cubicBezTo>
                  <a:cubicBezTo>
                    <a:pt x="271" y="375"/>
                    <a:pt x="272" y="375"/>
                    <a:pt x="272" y="374"/>
                  </a:cubicBezTo>
                  <a:cubicBezTo>
                    <a:pt x="274" y="374"/>
                    <a:pt x="274" y="374"/>
                    <a:pt x="274" y="375"/>
                  </a:cubicBezTo>
                  <a:cubicBezTo>
                    <a:pt x="274" y="376"/>
                    <a:pt x="274" y="375"/>
                    <a:pt x="273" y="375"/>
                  </a:cubicBezTo>
                  <a:close/>
                  <a:moveTo>
                    <a:pt x="274" y="374"/>
                  </a:moveTo>
                  <a:cubicBezTo>
                    <a:pt x="274" y="373"/>
                    <a:pt x="274" y="372"/>
                    <a:pt x="275" y="372"/>
                  </a:cubicBezTo>
                  <a:cubicBezTo>
                    <a:pt x="275" y="372"/>
                    <a:pt x="274" y="370"/>
                    <a:pt x="276" y="370"/>
                  </a:cubicBezTo>
                  <a:cubicBezTo>
                    <a:pt x="275" y="371"/>
                    <a:pt x="276" y="372"/>
                    <a:pt x="277" y="372"/>
                  </a:cubicBezTo>
                  <a:cubicBezTo>
                    <a:pt x="276" y="372"/>
                    <a:pt x="275" y="373"/>
                    <a:pt x="274" y="374"/>
                  </a:cubicBezTo>
                  <a:close/>
                  <a:moveTo>
                    <a:pt x="281" y="370"/>
                  </a:moveTo>
                  <a:cubicBezTo>
                    <a:pt x="281" y="370"/>
                    <a:pt x="281" y="369"/>
                    <a:pt x="280" y="369"/>
                  </a:cubicBezTo>
                  <a:cubicBezTo>
                    <a:pt x="280" y="369"/>
                    <a:pt x="280" y="368"/>
                    <a:pt x="280" y="368"/>
                  </a:cubicBezTo>
                  <a:cubicBezTo>
                    <a:pt x="281" y="368"/>
                    <a:pt x="281" y="368"/>
                    <a:pt x="281" y="368"/>
                  </a:cubicBezTo>
                  <a:cubicBezTo>
                    <a:pt x="281" y="369"/>
                    <a:pt x="282" y="369"/>
                    <a:pt x="281" y="370"/>
                  </a:cubicBezTo>
                  <a:close/>
                  <a:moveTo>
                    <a:pt x="301" y="364"/>
                  </a:moveTo>
                  <a:cubicBezTo>
                    <a:pt x="302" y="365"/>
                    <a:pt x="301" y="365"/>
                    <a:pt x="301" y="365"/>
                  </a:cubicBezTo>
                  <a:cubicBezTo>
                    <a:pt x="302" y="365"/>
                    <a:pt x="302" y="365"/>
                    <a:pt x="302" y="365"/>
                  </a:cubicBezTo>
                  <a:cubicBezTo>
                    <a:pt x="302" y="365"/>
                    <a:pt x="303" y="364"/>
                    <a:pt x="301" y="364"/>
                  </a:cubicBezTo>
                  <a:close/>
                  <a:moveTo>
                    <a:pt x="304" y="356"/>
                  </a:moveTo>
                  <a:cubicBezTo>
                    <a:pt x="302" y="356"/>
                    <a:pt x="302" y="359"/>
                    <a:pt x="301" y="358"/>
                  </a:cubicBezTo>
                  <a:cubicBezTo>
                    <a:pt x="300" y="358"/>
                    <a:pt x="299" y="359"/>
                    <a:pt x="300" y="359"/>
                  </a:cubicBezTo>
                  <a:cubicBezTo>
                    <a:pt x="300" y="358"/>
                    <a:pt x="301" y="359"/>
                    <a:pt x="300" y="359"/>
                  </a:cubicBezTo>
                  <a:cubicBezTo>
                    <a:pt x="302" y="359"/>
                    <a:pt x="303" y="357"/>
                    <a:pt x="304" y="358"/>
                  </a:cubicBezTo>
                  <a:cubicBezTo>
                    <a:pt x="304" y="357"/>
                    <a:pt x="304" y="357"/>
                    <a:pt x="304" y="356"/>
                  </a:cubicBezTo>
                  <a:close/>
                  <a:moveTo>
                    <a:pt x="274" y="390"/>
                  </a:moveTo>
                  <a:cubicBezTo>
                    <a:pt x="275" y="390"/>
                    <a:pt x="275" y="391"/>
                    <a:pt x="276" y="390"/>
                  </a:cubicBezTo>
                  <a:cubicBezTo>
                    <a:pt x="276" y="390"/>
                    <a:pt x="275" y="389"/>
                    <a:pt x="274" y="390"/>
                  </a:cubicBezTo>
                  <a:close/>
                  <a:moveTo>
                    <a:pt x="304" y="354"/>
                  </a:moveTo>
                  <a:cubicBezTo>
                    <a:pt x="305" y="355"/>
                    <a:pt x="304" y="356"/>
                    <a:pt x="305" y="356"/>
                  </a:cubicBezTo>
                  <a:cubicBezTo>
                    <a:pt x="305" y="355"/>
                    <a:pt x="305" y="355"/>
                    <a:pt x="305" y="354"/>
                  </a:cubicBezTo>
                  <a:lnTo>
                    <a:pt x="304" y="354"/>
                  </a:lnTo>
                  <a:close/>
                  <a:moveTo>
                    <a:pt x="300" y="360"/>
                  </a:moveTo>
                  <a:cubicBezTo>
                    <a:pt x="300" y="361"/>
                    <a:pt x="301" y="361"/>
                    <a:pt x="301" y="361"/>
                  </a:cubicBezTo>
                  <a:cubicBezTo>
                    <a:pt x="300" y="362"/>
                    <a:pt x="299" y="363"/>
                    <a:pt x="300" y="363"/>
                  </a:cubicBezTo>
                  <a:cubicBezTo>
                    <a:pt x="301" y="363"/>
                    <a:pt x="300" y="362"/>
                    <a:pt x="301" y="362"/>
                  </a:cubicBezTo>
                  <a:cubicBezTo>
                    <a:pt x="301" y="361"/>
                    <a:pt x="302" y="360"/>
                    <a:pt x="300" y="360"/>
                  </a:cubicBezTo>
                  <a:close/>
                  <a:moveTo>
                    <a:pt x="296" y="359"/>
                  </a:moveTo>
                  <a:cubicBezTo>
                    <a:pt x="296" y="359"/>
                    <a:pt x="295" y="359"/>
                    <a:pt x="296" y="360"/>
                  </a:cubicBezTo>
                  <a:cubicBezTo>
                    <a:pt x="296" y="360"/>
                    <a:pt x="297" y="360"/>
                    <a:pt x="297" y="359"/>
                  </a:cubicBezTo>
                  <a:cubicBezTo>
                    <a:pt x="296" y="360"/>
                    <a:pt x="297" y="359"/>
                    <a:pt x="296" y="359"/>
                  </a:cubicBezTo>
                  <a:close/>
                  <a:moveTo>
                    <a:pt x="298" y="362"/>
                  </a:moveTo>
                  <a:cubicBezTo>
                    <a:pt x="298" y="363"/>
                    <a:pt x="298" y="363"/>
                    <a:pt x="298" y="364"/>
                  </a:cubicBezTo>
                  <a:cubicBezTo>
                    <a:pt x="298" y="363"/>
                    <a:pt x="298" y="364"/>
                    <a:pt x="299" y="363"/>
                  </a:cubicBezTo>
                  <a:cubicBezTo>
                    <a:pt x="299" y="363"/>
                    <a:pt x="299" y="362"/>
                    <a:pt x="298" y="362"/>
                  </a:cubicBezTo>
                  <a:close/>
                  <a:moveTo>
                    <a:pt x="260" y="386"/>
                  </a:moveTo>
                  <a:cubicBezTo>
                    <a:pt x="259" y="386"/>
                    <a:pt x="259" y="386"/>
                    <a:pt x="259" y="386"/>
                  </a:cubicBezTo>
                  <a:cubicBezTo>
                    <a:pt x="259" y="386"/>
                    <a:pt x="258" y="386"/>
                    <a:pt x="258" y="385"/>
                  </a:cubicBezTo>
                  <a:cubicBezTo>
                    <a:pt x="259" y="384"/>
                    <a:pt x="258" y="383"/>
                    <a:pt x="259" y="382"/>
                  </a:cubicBezTo>
                  <a:cubicBezTo>
                    <a:pt x="259" y="382"/>
                    <a:pt x="259" y="382"/>
                    <a:pt x="260" y="382"/>
                  </a:cubicBezTo>
                  <a:cubicBezTo>
                    <a:pt x="259" y="381"/>
                    <a:pt x="259" y="380"/>
                    <a:pt x="258" y="380"/>
                  </a:cubicBezTo>
                  <a:cubicBezTo>
                    <a:pt x="259" y="381"/>
                    <a:pt x="258" y="382"/>
                    <a:pt x="257" y="382"/>
                  </a:cubicBezTo>
                  <a:cubicBezTo>
                    <a:pt x="256" y="384"/>
                    <a:pt x="258" y="385"/>
                    <a:pt x="258" y="386"/>
                  </a:cubicBezTo>
                  <a:cubicBezTo>
                    <a:pt x="258" y="387"/>
                    <a:pt x="256" y="387"/>
                    <a:pt x="255" y="387"/>
                  </a:cubicBezTo>
                  <a:cubicBezTo>
                    <a:pt x="254" y="387"/>
                    <a:pt x="254" y="387"/>
                    <a:pt x="254" y="388"/>
                  </a:cubicBezTo>
                  <a:cubicBezTo>
                    <a:pt x="254" y="388"/>
                    <a:pt x="254" y="388"/>
                    <a:pt x="254" y="389"/>
                  </a:cubicBezTo>
                  <a:cubicBezTo>
                    <a:pt x="255" y="389"/>
                    <a:pt x="255" y="389"/>
                    <a:pt x="256" y="389"/>
                  </a:cubicBezTo>
                  <a:cubicBezTo>
                    <a:pt x="256" y="389"/>
                    <a:pt x="257" y="389"/>
                    <a:pt x="257" y="389"/>
                  </a:cubicBezTo>
                  <a:cubicBezTo>
                    <a:pt x="256" y="389"/>
                    <a:pt x="256" y="388"/>
                    <a:pt x="256" y="388"/>
                  </a:cubicBezTo>
                  <a:cubicBezTo>
                    <a:pt x="258" y="388"/>
                    <a:pt x="258" y="388"/>
                    <a:pt x="258" y="388"/>
                  </a:cubicBezTo>
                  <a:cubicBezTo>
                    <a:pt x="258" y="388"/>
                    <a:pt x="258" y="389"/>
                    <a:pt x="259" y="389"/>
                  </a:cubicBezTo>
                  <a:cubicBezTo>
                    <a:pt x="258" y="388"/>
                    <a:pt x="259" y="388"/>
                    <a:pt x="260" y="387"/>
                  </a:cubicBezTo>
                  <a:cubicBezTo>
                    <a:pt x="260" y="387"/>
                    <a:pt x="260" y="387"/>
                    <a:pt x="260" y="386"/>
                  </a:cubicBezTo>
                  <a:close/>
                  <a:moveTo>
                    <a:pt x="257" y="393"/>
                  </a:moveTo>
                  <a:cubicBezTo>
                    <a:pt x="257" y="393"/>
                    <a:pt x="256" y="393"/>
                    <a:pt x="256" y="394"/>
                  </a:cubicBezTo>
                  <a:cubicBezTo>
                    <a:pt x="257" y="394"/>
                    <a:pt x="257" y="394"/>
                    <a:pt x="257" y="394"/>
                  </a:cubicBezTo>
                  <a:cubicBezTo>
                    <a:pt x="257" y="393"/>
                    <a:pt x="258" y="393"/>
                    <a:pt x="257" y="393"/>
                  </a:cubicBezTo>
                  <a:close/>
                  <a:moveTo>
                    <a:pt x="252" y="391"/>
                  </a:moveTo>
                  <a:cubicBezTo>
                    <a:pt x="252" y="391"/>
                    <a:pt x="254" y="392"/>
                    <a:pt x="254" y="391"/>
                  </a:cubicBezTo>
                  <a:cubicBezTo>
                    <a:pt x="253" y="391"/>
                    <a:pt x="253" y="390"/>
                    <a:pt x="252" y="391"/>
                  </a:cubicBezTo>
                  <a:close/>
                  <a:moveTo>
                    <a:pt x="254" y="396"/>
                  </a:moveTo>
                  <a:cubicBezTo>
                    <a:pt x="254" y="396"/>
                    <a:pt x="253" y="396"/>
                    <a:pt x="253" y="396"/>
                  </a:cubicBezTo>
                  <a:cubicBezTo>
                    <a:pt x="253" y="397"/>
                    <a:pt x="253" y="397"/>
                    <a:pt x="253" y="397"/>
                  </a:cubicBezTo>
                  <a:cubicBezTo>
                    <a:pt x="254" y="397"/>
                    <a:pt x="254" y="397"/>
                    <a:pt x="254" y="396"/>
                  </a:cubicBezTo>
                  <a:close/>
                  <a:moveTo>
                    <a:pt x="253" y="399"/>
                  </a:moveTo>
                  <a:cubicBezTo>
                    <a:pt x="255" y="400"/>
                    <a:pt x="254" y="398"/>
                    <a:pt x="254" y="398"/>
                  </a:cubicBezTo>
                  <a:cubicBezTo>
                    <a:pt x="254" y="398"/>
                    <a:pt x="254" y="398"/>
                    <a:pt x="254" y="398"/>
                  </a:cubicBezTo>
                  <a:cubicBezTo>
                    <a:pt x="254" y="399"/>
                    <a:pt x="253" y="399"/>
                    <a:pt x="253" y="399"/>
                  </a:cubicBezTo>
                  <a:close/>
                  <a:moveTo>
                    <a:pt x="251" y="391"/>
                  </a:moveTo>
                  <a:cubicBezTo>
                    <a:pt x="251" y="390"/>
                    <a:pt x="251" y="390"/>
                    <a:pt x="251" y="390"/>
                  </a:cubicBezTo>
                  <a:cubicBezTo>
                    <a:pt x="250" y="390"/>
                    <a:pt x="250" y="390"/>
                    <a:pt x="250" y="390"/>
                  </a:cubicBezTo>
                  <a:cubicBezTo>
                    <a:pt x="250" y="391"/>
                    <a:pt x="250" y="391"/>
                    <a:pt x="251" y="391"/>
                  </a:cubicBezTo>
                  <a:close/>
                  <a:moveTo>
                    <a:pt x="252" y="388"/>
                  </a:moveTo>
                  <a:cubicBezTo>
                    <a:pt x="252" y="388"/>
                    <a:pt x="251" y="389"/>
                    <a:pt x="251" y="389"/>
                  </a:cubicBezTo>
                  <a:cubicBezTo>
                    <a:pt x="251" y="390"/>
                    <a:pt x="252" y="389"/>
                    <a:pt x="252" y="388"/>
                  </a:cubicBezTo>
                  <a:close/>
                  <a:moveTo>
                    <a:pt x="253" y="394"/>
                  </a:moveTo>
                  <a:cubicBezTo>
                    <a:pt x="253" y="394"/>
                    <a:pt x="252" y="393"/>
                    <a:pt x="252" y="394"/>
                  </a:cubicBezTo>
                  <a:cubicBezTo>
                    <a:pt x="252" y="395"/>
                    <a:pt x="254" y="395"/>
                    <a:pt x="253" y="394"/>
                  </a:cubicBezTo>
                  <a:close/>
                  <a:moveTo>
                    <a:pt x="258" y="390"/>
                  </a:moveTo>
                  <a:cubicBezTo>
                    <a:pt x="258" y="391"/>
                    <a:pt x="259" y="391"/>
                    <a:pt x="260" y="390"/>
                  </a:cubicBezTo>
                  <a:cubicBezTo>
                    <a:pt x="260" y="390"/>
                    <a:pt x="260" y="390"/>
                    <a:pt x="260" y="389"/>
                  </a:cubicBezTo>
                  <a:cubicBezTo>
                    <a:pt x="259" y="389"/>
                    <a:pt x="259" y="390"/>
                    <a:pt x="258" y="390"/>
                  </a:cubicBezTo>
                  <a:close/>
                  <a:moveTo>
                    <a:pt x="264" y="385"/>
                  </a:moveTo>
                  <a:cubicBezTo>
                    <a:pt x="263" y="385"/>
                    <a:pt x="263" y="384"/>
                    <a:pt x="263" y="383"/>
                  </a:cubicBezTo>
                  <a:cubicBezTo>
                    <a:pt x="263" y="383"/>
                    <a:pt x="263" y="383"/>
                    <a:pt x="263" y="383"/>
                  </a:cubicBezTo>
                  <a:cubicBezTo>
                    <a:pt x="264" y="382"/>
                    <a:pt x="263" y="382"/>
                    <a:pt x="263" y="382"/>
                  </a:cubicBezTo>
                  <a:cubicBezTo>
                    <a:pt x="263" y="381"/>
                    <a:pt x="263" y="381"/>
                    <a:pt x="264" y="381"/>
                  </a:cubicBezTo>
                  <a:cubicBezTo>
                    <a:pt x="264" y="380"/>
                    <a:pt x="263" y="380"/>
                    <a:pt x="263" y="379"/>
                  </a:cubicBezTo>
                  <a:cubicBezTo>
                    <a:pt x="264" y="379"/>
                    <a:pt x="264" y="378"/>
                    <a:pt x="264" y="377"/>
                  </a:cubicBezTo>
                  <a:cubicBezTo>
                    <a:pt x="264" y="377"/>
                    <a:pt x="263" y="377"/>
                    <a:pt x="263" y="377"/>
                  </a:cubicBezTo>
                  <a:cubicBezTo>
                    <a:pt x="262" y="377"/>
                    <a:pt x="261" y="378"/>
                    <a:pt x="259" y="379"/>
                  </a:cubicBezTo>
                  <a:cubicBezTo>
                    <a:pt x="259" y="379"/>
                    <a:pt x="260" y="379"/>
                    <a:pt x="260" y="380"/>
                  </a:cubicBezTo>
                  <a:cubicBezTo>
                    <a:pt x="261" y="380"/>
                    <a:pt x="260" y="379"/>
                    <a:pt x="261" y="379"/>
                  </a:cubicBezTo>
                  <a:cubicBezTo>
                    <a:pt x="261" y="380"/>
                    <a:pt x="261" y="380"/>
                    <a:pt x="261" y="381"/>
                  </a:cubicBezTo>
                  <a:cubicBezTo>
                    <a:pt x="261" y="381"/>
                    <a:pt x="260" y="381"/>
                    <a:pt x="261" y="382"/>
                  </a:cubicBezTo>
                  <a:cubicBezTo>
                    <a:pt x="261" y="382"/>
                    <a:pt x="262" y="382"/>
                    <a:pt x="262" y="382"/>
                  </a:cubicBezTo>
                  <a:cubicBezTo>
                    <a:pt x="262" y="383"/>
                    <a:pt x="261" y="384"/>
                    <a:pt x="262" y="386"/>
                  </a:cubicBezTo>
                  <a:cubicBezTo>
                    <a:pt x="263" y="386"/>
                    <a:pt x="263" y="386"/>
                    <a:pt x="264" y="385"/>
                  </a:cubicBezTo>
                  <a:close/>
                  <a:moveTo>
                    <a:pt x="264" y="387"/>
                  </a:moveTo>
                  <a:cubicBezTo>
                    <a:pt x="264" y="388"/>
                    <a:pt x="262" y="388"/>
                    <a:pt x="263" y="388"/>
                  </a:cubicBezTo>
                  <a:cubicBezTo>
                    <a:pt x="263" y="389"/>
                    <a:pt x="263" y="388"/>
                    <a:pt x="264" y="388"/>
                  </a:cubicBezTo>
                  <a:cubicBezTo>
                    <a:pt x="264" y="389"/>
                    <a:pt x="265" y="389"/>
                    <a:pt x="266" y="389"/>
                  </a:cubicBezTo>
                  <a:cubicBezTo>
                    <a:pt x="266" y="389"/>
                    <a:pt x="266" y="389"/>
                    <a:pt x="266" y="388"/>
                  </a:cubicBezTo>
                  <a:cubicBezTo>
                    <a:pt x="264" y="389"/>
                    <a:pt x="265" y="387"/>
                    <a:pt x="264" y="387"/>
                  </a:cubicBezTo>
                  <a:close/>
                  <a:moveTo>
                    <a:pt x="258" y="391"/>
                  </a:moveTo>
                  <a:cubicBezTo>
                    <a:pt x="258" y="391"/>
                    <a:pt x="258" y="392"/>
                    <a:pt x="258" y="392"/>
                  </a:cubicBezTo>
                  <a:cubicBezTo>
                    <a:pt x="258" y="391"/>
                    <a:pt x="259" y="392"/>
                    <a:pt x="259" y="391"/>
                  </a:cubicBezTo>
                  <a:lnTo>
                    <a:pt x="258" y="391"/>
                  </a:lnTo>
                  <a:close/>
                  <a:moveTo>
                    <a:pt x="259" y="384"/>
                  </a:moveTo>
                  <a:cubicBezTo>
                    <a:pt x="260" y="385"/>
                    <a:pt x="259" y="385"/>
                    <a:pt x="259" y="385"/>
                  </a:cubicBezTo>
                  <a:cubicBezTo>
                    <a:pt x="260" y="386"/>
                    <a:pt x="260" y="384"/>
                    <a:pt x="259" y="384"/>
                  </a:cubicBezTo>
                  <a:close/>
                  <a:moveTo>
                    <a:pt x="268" y="384"/>
                  </a:moveTo>
                  <a:cubicBezTo>
                    <a:pt x="267" y="385"/>
                    <a:pt x="268" y="385"/>
                    <a:pt x="269" y="385"/>
                  </a:cubicBezTo>
                  <a:cubicBezTo>
                    <a:pt x="268" y="384"/>
                    <a:pt x="268" y="384"/>
                    <a:pt x="268" y="384"/>
                  </a:cubicBezTo>
                  <a:close/>
                  <a:moveTo>
                    <a:pt x="304" y="352"/>
                  </a:moveTo>
                  <a:cubicBezTo>
                    <a:pt x="306" y="351"/>
                    <a:pt x="303" y="349"/>
                    <a:pt x="305" y="348"/>
                  </a:cubicBezTo>
                  <a:cubicBezTo>
                    <a:pt x="305" y="348"/>
                    <a:pt x="305" y="347"/>
                    <a:pt x="304" y="347"/>
                  </a:cubicBezTo>
                  <a:cubicBezTo>
                    <a:pt x="303" y="348"/>
                    <a:pt x="303" y="347"/>
                    <a:pt x="302" y="347"/>
                  </a:cubicBezTo>
                  <a:cubicBezTo>
                    <a:pt x="302" y="348"/>
                    <a:pt x="303" y="347"/>
                    <a:pt x="303" y="348"/>
                  </a:cubicBezTo>
                  <a:cubicBezTo>
                    <a:pt x="302" y="348"/>
                    <a:pt x="302" y="348"/>
                    <a:pt x="302" y="348"/>
                  </a:cubicBezTo>
                  <a:cubicBezTo>
                    <a:pt x="302" y="350"/>
                    <a:pt x="303" y="349"/>
                    <a:pt x="304" y="349"/>
                  </a:cubicBezTo>
                  <a:cubicBezTo>
                    <a:pt x="303" y="350"/>
                    <a:pt x="304" y="350"/>
                    <a:pt x="304" y="351"/>
                  </a:cubicBezTo>
                  <a:cubicBezTo>
                    <a:pt x="304" y="351"/>
                    <a:pt x="304" y="352"/>
                    <a:pt x="303" y="352"/>
                  </a:cubicBezTo>
                  <a:cubicBezTo>
                    <a:pt x="302" y="351"/>
                    <a:pt x="304" y="350"/>
                    <a:pt x="302" y="350"/>
                  </a:cubicBezTo>
                  <a:cubicBezTo>
                    <a:pt x="302" y="350"/>
                    <a:pt x="303" y="351"/>
                    <a:pt x="301" y="352"/>
                  </a:cubicBezTo>
                  <a:cubicBezTo>
                    <a:pt x="302" y="351"/>
                    <a:pt x="302" y="351"/>
                    <a:pt x="301" y="350"/>
                  </a:cubicBezTo>
                  <a:cubicBezTo>
                    <a:pt x="301" y="350"/>
                    <a:pt x="301" y="351"/>
                    <a:pt x="300" y="351"/>
                  </a:cubicBezTo>
                  <a:cubicBezTo>
                    <a:pt x="300" y="351"/>
                    <a:pt x="300" y="351"/>
                    <a:pt x="300" y="351"/>
                  </a:cubicBezTo>
                  <a:cubicBezTo>
                    <a:pt x="300" y="350"/>
                    <a:pt x="301" y="350"/>
                    <a:pt x="301" y="349"/>
                  </a:cubicBezTo>
                  <a:cubicBezTo>
                    <a:pt x="301" y="349"/>
                    <a:pt x="301" y="349"/>
                    <a:pt x="301" y="348"/>
                  </a:cubicBezTo>
                  <a:cubicBezTo>
                    <a:pt x="302" y="348"/>
                    <a:pt x="301" y="348"/>
                    <a:pt x="301" y="347"/>
                  </a:cubicBezTo>
                  <a:cubicBezTo>
                    <a:pt x="300" y="348"/>
                    <a:pt x="300" y="349"/>
                    <a:pt x="299" y="349"/>
                  </a:cubicBezTo>
                  <a:cubicBezTo>
                    <a:pt x="299" y="350"/>
                    <a:pt x="299" y="351"/>
                    <a:pt x="298" y="351"/>
                  </a:cubicBezTo>
                  <a:cubicBezTo>
                    <a:pt x="298" y="351"/>
                    <a:pt x="298" y="351"/>
                    <a:pt x="298" y="352"/>
                  </a:cubicBezTo>
                  <a:cubicBezTo>
                    <a:pt x="298" y="353"/>
                    <a:pt x="297" y="353"/>
                    <a:pt x="296" y="353"/>
                  </a:cubicBezTo>
                  <a:cubicBezTo>
                    <a:pt x="297" y="354"/>
                    <a:pt x="298" y="352"/>
                    <a:pt x="299" y="354"/>
                  </a:cubicBezTo>
                  <a:cubicBezTo>
                    <a:pt x="295" y="353"/>
                    <a:pt x="297" y="357"/>
                    <a:pt x="295" y="358"/>
                  </a:cubicBezTo>
                  <a:cubicBezTo>
                    <a:pt x="296" y="358"/>
                    <a:pt x="296" y="358"/>
                    <a:pt x="296" y="358"/>
                  </a:cubicBezTo>
                  <a:cubicBezTo>
                    <a:pt x="297" y="358"/>
                    <a:pt x="298" y="358"/>
                    <a:pt x="298" y="359"/>
                  </a:cubicBezTo>
                  <a:cubicBezTo>
                    <a:pt x="298" y="359"/>
                    <a:pt x="297" y="359"/>
                    <a:pt x="298" y="360"/>
                  </a:cubicBezTo>
                  <a:cubicBezTo>
                    <a:pt x="298" y="360"/>
                    <a:pt x="299" y="360"/>
                    <a:pt x="300" y="360"/>
                  </a:cubicBezTo>
                  <a:cubicBezTo>
                    <a:pt x="298" y="360"/>
                    <a:pt x="300" y="358"/>
                    <a:pt x="298" y="357"/>
                  </a:cubicBezTo>
                  <a:cubicBezTo>
                    <a:pt x="299" y="357"/>
                    <a:pt x="300" y="354"/>
                    <a:pt x="301" y="356"/>
                  </a:cubicBezTo>
                  <a:cubicBezTo>
                    <a:pt x="300" y="356"/>
                    <a:pt x="299" y="358"/>
                    <a:pt x="300" y="357"/>
                  </a:cubicBezTo>
                  <a:cubicBezTo>
                    <a:pt x="300" y="356"/>
                    <a:pt x="301" y="357"/>
                    <a:pt x="301" y="356"/>
                  </a:cubicBezTo>
                  <a:cubicBezTo>
                    <a:pt x="301" y="356"/>
                    <a:pt x="302" y="354"/>
                    <a:pt x="302" y="355"/>
                  </a:cubicBezTo>
                  <a:cubicBezTo>
                    <a:pt x="302" y="354"/>
                    <a:pt x="303" y="353"/>
                    <a:pt x="302" y="354"/>
                  </a:cubicBezTo>
                  <a:cubicBezTo>
                    <a:pt x="302" y="354"/>
                    <a:pt x="302" y="354"/>
                    <a:pt x="301" y="354"/>
                  </a:cubicBezTo>
                  <a:cubicBezTo>
                    <a:pt x="301" y="353"/>
                    <a:pt x="299" y="353"/>
                    <a:pt x="300" y="352"/>
                  </a:cubicBezTo>
                  <a:cubicBezTo>
                    <a:pt x="301" y="353"/>
                    <a:pt x="302" y="352"/>
                    <a:pt x="303" y="352"/>
                  </a:cubicBezTo>
                  <a:cubicBezTo>
                    <a:pt x="303" y="352"/>
                    <a:pt x="303" y="353"/>
                    <a:pt x="303" y="353"/>
                  </a:cubicBezTo>
                  <a:cubicBezTo>
                    <a:pt x="304" y="353"/>
                    <a:pt x="304" y="353"/>
                    <a:pt x="304" y="353"/>
                  </a:cubicBezTo>
                  <a:cubicBezTo>
                    <a:pt x="304" y="352"/>
                    <a:pt x="305" y="353"/>
                    <a:pt x="306" y="352"/>
                  </a:cubicBezTo>
                  <a:cubicBezTo>
                    <a:pt x="305" y="352"/>
                    <a:pt x="304" y="352"/>
                    <a:pt x="304" y="352"/>
                  </a:cubicBezTo>
                  <a:close/>
                  <a:moveTo>
                    <a:pt x="291" y="361"/>
                  </a:moveTo>
                  <a:cubicBezTo>
                    <a:pt x="290" y="360"/>
                    <a:pt x="290" y="360"/>
                    <a:pt x="290" y="360"/>
                  </a:cubicBezTo>
                  <a:cubicBezTo>
                    <a:pt x="290" y="359"/>
                    <a:pt x="290" y="359"/>
                    <a:pt x="291" y="359"/>
                  </a:cubicBezTo>
                  <a:cubicBezTo>
                    <a:pt x="291" y="358"/>
                    <a:pt x="290" y="358"/>
                    <a:pt x="290" y="358"/>
                  </a:cubicBezTo>
                  <a:cubicBezTo>
                    <a:pt x="290" y="358"/>
                    <a:pt x="289" y="359"/>
                    <a:pt x="288" y="360"/>
                  </a:cubicBezTo>
                  <a:cubicBezTo>
                    <a:pt x="288" y="360"/>
                    <a:pt x="289" y="361"/>
                    <a:pt x="289" y="362"/>
                  </a:cubicBezTo>
                  <a:cubicBezTo>
                    <a:pt x="288" y="362"/>
                    <a:pt x="287" y="362"/>
                    <a:pt x="287" y="361"/>
                  </a:cubicBezTo>
                  <a:cubicBezTo>
                    <a:pt x="287" y="362"/>
                    <a:pt x="286" y="364"/>
                    <a:pt x="286" y="363"/>
                  </a:cubicBezTo>
                  <a:cubicBezTo>
                    <a:pt x="287" y="363"/>
                    <a:pt x="286" y="362"/>
                    <a:pt x="287" y="362"/>
                  </a:cubicBezTo>
                  <a:cubicBezTo>
                    <a:pt x="288" y="362"/>
                    <a:pt x="288" y="363"/>
                    <a:pt x="288" y="363"/>
                  </a:cubicBezTo>
                  <a:cubicBezTo>
                    <a:pt x="289" y="363"/>
                    <a:pt x="289" y="361"/>
                    <a:pt x="291" y="361"/>
                  </a:cubicBezTo>
                  <a:close/>
                  <a:moveTo>
                    <a:pt x="327" y="320"/>
                  </a:moveTo>
                  <a:cubicBezTo>
                    <a:pt x="328" y="320"/>
                    <a:pt x="329" y="319"/>
                    <a:pt x="328" y="319"/>
                  </a:cubicBezTo>
                  <a:cubicBezTo>
                    <a:pt x="328" y="319"/>
                    <a:pt x="327" y="319"/>
                    <a:pt x="327" y="320"/>
                  </a:cubicBezTo>
                  <a:close/>
                  <a:moveTo>
                    <a:pt x="328" y="313"/>
                  </a:moveTo>
                  <a:cubicBezTo>
                    <a:pt x="328" y="314"/>
                    <a:pt x="327" y="314"/>
                    <a:pt x="328" y="314"/>
                  </a:cubicBezTo>
                  <a:cubicBezTo>
                    <a:pt x="328" y="314"/>
                    <a:pt x="329" y="313"/>
                    <a:pt x="328" y="313"/>
                  </a:cubicBezTo>
                  <a:close/>
                  <a:moveTo>
                    <a:pt x="329" y="309"/>
                  </a:moveTo>
                  <a:cubicBezTo>
                    <a:pt x="329" y="309"/>
                    <a:pt x="328" y="309"/>
                    <a:pt x="328" y="308"/>
                  </a:cubicBezTo>
                  <a:cubicBezTo>
                    <a:pt x="327" y="308"/>
                    <a:pt x="327" y="308"/>
                    <a:pt x="327" y="308"/>
                  </a:cubicBezTo>
                  <a:cubicBezTo>
                    <a:pt x="327" y="309"/>
                    <a:pt x="328" y="309"/>
                    <a:pt x="328" y="310"/>
                  </a:cubicBezTo>
                  <a:cubicBezTo>
                    <a:pt x="328" y="309"/>
                    <a:pt x="329" y="310"/>
                    <a:pt x="329" y="309"/>
                  </a:cubicBezTo>
                  <a:close/>
                  <a:moveTo>
                    <a:pt x="329" y="327"/>
                  </a:moveTo>
                  <a:cubicBezTo>
                    <a:pt x="329" y="328"/>
                    <a:pt x="329" y="327"/>
                    <a:pt x="330" y="328"/>
                  </a:cubicBezTo>
                  <a:cubicBezTo>
                    <a:pt x="330" y="326"/>
                    <a:pt x="329" y="327"/>
                    <a:pt x="329" y="327"/>
                  </a:cubicBezTo>
                  <a:close/>
                  <a:moveTo>
                    <a:pt x="323" y="323"/>
                  </a:moveTo>
                  <a:cubicBezTo>
                    <a:pt x="324" y="323"/>
                    <a:pt x="324" y="322"/>
                    <a:pt x="324" y="322"/>
                  </a:cubicBezTo>
                  <a:cubicBezTo>
                    <a:pt x="324" y="322"/>
                    <a:pt x="323" y="321"/>
                    <a:pt x="323" y="321"/>
                  </a:cubicBezTo>
                  <a:lnTo>
                    <a:pt x="323" y="323"/>
                  </a:lnTo>
                  <a:close/>
                  <a:moveTo>
                    <a:pt x="324" y="318"/>
                  </a:moveTo>
                  <a:cubicBezTo>
                    <a:pt x="323" y="318"/>
                    <a:pt x="322" y="318"/>
                    <a:pt x="323" y="318"/>
                  </a:cubicBezTo>
                  <a:cubicBezTo>
                    <a:pt x="323" y="318"/>
                    <a:pt x="324" y="319"/>
                    <a:pt x="324" y="318"/>
                  </a:cubicBezTo>
                  <a:close/>
                  <a:moveTo>
                    <a:pt x="324" y="320"/>
                  </a:moveTo>
                  <a:cubicBezTo>
                    <a:pt x="324" y="320"/>
                    <a:pt x="324" y="320"/>
                    <a:pt x="325" y="320"/>
                  </a:cubicBezTo>
                  <a:cubicBezTo>
                    <a:pt x="325" y="319"/>
                    <a:pt x="324" y="319"/>
                    <a:pt x="324" y="320"/>
                  </a:cubicBezTo>
                  <a:close/>
                  <a:moveTo>
                    <a:pt x="326" y="312"/>
                  </a:moveTo>
                  <a:cubicBezTo>
                    <a:pt x="326" y="312"/>
                    <a:pt x="326" y="312"/>
                    <a:pt x="326" y="313"/>
                  </a:cubicBezTo>
                  <a:cubicBezTo>
                    <a:pt x="327" y="313"/>
                    <a:pt x="327" y="312"/>
                    <a:pt x="326" y="312"/>
                  </a:cubicBezTo>
                  <a:close/>
                  <a:moveTo>
                    <a:pt x="338" y="301"/>
                  </a:moveTo>
                  <a:cubicBezTo>
                    <a:pt x="338" y="302"/>
                    <a:pt x="337" y="301"/>
                    <a:pt x="338" y="302"/>
                  </a:cubicBezTo>
                  <a:cubicBezTo>
                    <a:pt x="339" y="302"/>
                    <a:pt x="339" y="301"/>
                    <a:pt x="338" y="301"/>
                  </a:cubicBezTo>
                  <a:close/>
                  <a:moveTo>
                    <a:pt x="339" y="306"/>
                  </a:moveTo>
                  <a:cubicBezTo>
                    <a:pt x="339" y="307"/>
                    <a:pt x="339" y="307"/>
                    <a:pt x="340" y="307"/>
                  </a:cubicBezTo>
                  <a:cubicBezTo>
                    <a:pt x="340" y="307"/>
                    <a:pt x="340" y="306"/>
                    <a:pt x="339" y="306"/>
                  </a:cubicBezTo>
                  <a:close/>
                  <a:moveTo>
                    <a:pt x="306" y="350"/>
                  </a:moveTo>
                  <a:cubicBezTo>
                    <a:pt x="306" y="350"/>
                    <a:pt x="306" y="350"/>
                    <a:pt x="307" y="350"/>
                  </a:cubicBezTo>
                  <a:cubicBezTo>
                    <a:pt x="307" y="350"/>
                    <a:pt x="307" y="349"/>
                    <a:pt x="307" y="349"/>
                  </a:cubicBezTo>
                  <a:cubicBezTo>
                    <a:pt x="308" y="349"/>
                    <a:pt x="308" y="350"/>
                    <a:pt x="309" y="350"/>
                  </a:cubicBezTo>
                  <a:cubicBezTo>
                    <a:pt x="309" y="349"/>
                    <a:pt x="309" y="349"/>
                    <a:pt x="309" y="349"/>
                  </a:cubicBezTo>
                  <a:cubicBezTo>
                    <a:pt x="307" y="348"/>
                    <a:pt x="306" y="349"/>
                    <a:pt x="306" y="350"/>
                  </a:cubicBezTo>
                  <a:close/>
                  <a:moveTo>
                    <a:pt x="336" y="295"/>
                  </a:moveTo>
                  <a:cubicBezTo>
                    <a:pt x="336" y="294"/>
                    <a:pt x="336" y="294"/>
                    <a:pt x="336" y="293"/>
                  </a:cubicBezTo>
                  <a:cubicBezTo>
                    <a:pt x="335" y="293"/>
                    <a:pt x="335" y="292"/>
                    <a:pt x="334" y="292"/>
                  </a:cubicBezTo>
                  <a:cubicBezTo>
                    <a:pt x="334" y="293"/>
                    <a:pt x="335" y="293"/>
                    <a:pt x="334" y="294"/>
                  </a:cubicBezTo>
                  <a:cubicBezTo>
                    <a:pt x="334" y="295"/>
                    <a:pt x="335" y="295"/>
                    <a:pt x="336" y="295"/>
                  </a:cubicBezTo>
                  <a:close/>
                  <a:moveTo>
                    <a:pt x="53" y="333"/>
                  </a:moveTo>
                  <a:cubicBezTo>
                    <a:pt x="53" y="333"/>
                    <a:pt x="54" y="333"/>
                    <a:pt x="54" y="333"/>
                  </a:cubicBezTo>
                  <a:cubicBezTo>
                    <a:pt x="54" y="332"/>
                    <a:pt x="53" y="332"/>
                    <a:pt x="53" y="333"/>
                  </a:cubicBezTo>
                  <a:close/>
                  <a:moveTo>
                    <a:pt x="335" y="297"/>
                  </a:moveTo>
                  <a:cubicBezTo>
                    <a:pt x="336" y="297"/>
                    <a:pt x="336" y="297"/>
                    <a:pt x="336" y="296"/>
                  </a:cubicBezTo>
                  <a:cubicBezTo>
                    <a:pt x="335" y="296"/>
                    <a:pt x="335" y="297"/>
                    <a:pt x="335" y="297"/>
                  </a:cubicBezTo>
                  <a:close/>
                  <a:moveTo>
                    <a:pt x="341" y="310"/>
                  </a:moveTo>
                  <a:cubicBezTo>
                    <a:pt x="341" y="310"/>
                    <a:pt x="341" y="311"/>
                    <a:pt x="342" y="311"/>
                  </a:cubicBezTo>
                  <a:cubicBezTo>
                    <a:pt x="342" y="311"/>
                    <a:pt x="342" y="310"/>
                    <a:pt x="341" y="310"/>
                  </a:cubicBezTo>
                  <a:close/>
                  <a:moveTo>
                    <a:pt x="312" y="342"/>
                  </a:moveTo>
                  <a:cubicBezTo>
                    <a:pt x="312" y="341"/>
                    <a:pt x="310" y="342"/>
                    <a:pt x="310" y="343"/>
                  </a:cubicBezTo>
                  <a:cubicBezTo>
                    <a:pt x="311" y="343"/>
                    <a:pt x="312" y="343"/>
                    <a:pt x="312" y="342"/>
                  </a:cubicBezTo>
                  <a:close/>
                  <a:moveTo>
                    <a:pt x="311" y="347"/>
                  </a:moveTo>
                  <a:cubicBezTo>
                    <a:pt x="312" y="347"/>
                    <a:pt x="313" y="347"/>
                    <a:pt x="313" y="346"/>
                  </a:cubicBezTo>
                  <a:cubicBezTo>
                    <a:pt x="312" y="346"/>
                    <a:pt x="311" y="346"/>
                    <a:pt x="311" y="347"/>
                  </a:cubicBezTo>
                  <a:close/>
                  <a:moveTo>
                    <a:pt x="314" y="348"/>
                  </a:moveTo>
                  <a:cubicBezTo>
                    <a:pt x="314" y="349"/>
                    <a:pt x="313" y="349"/>
                    <a:pt x="314" y="350"/>
                  </a:cubicBezTo>
                  <a:cubicBezTo>
                    <a:pt x="314" y="349"/>
                    <a:pt x="315" y="349"/>
                    <a:pt x="314" y="348"/>
                  </a:cubicBezTo>
                  <a:close/>
                  <a:moveTo>
                    <a:pt x="310" y="341"/>
                  </a:moveTo>
                  <a:cubicBezTo>
                    <a:pt x="309" y="341"/>
                    <a:pt x="309" y="341"/>
                    <a:pt x="309" y="342"/>
                  </a:cubicBezTo>
                  <a:cubicBezTo>
                    <a:pt x="310" y="342"/>
                    <a:pt x="310" y="341"/>
                    <a:pt x="310" y="341"/>
                  </a:cubicBezTo>
                  <a:close/>
                  <a:moveTo>
                    <a:pt x="315" y="346"/>
                  </a:moveTo>
                  <a:cubicBezTo>
                    <a:pt x="314" y="346"/>
                    <a:pt x="314" y="346"/>
                    <a:pt x="314" y="346"/>
                  </a:cubicBezTo>
                  <a:cubicBezTo>
                    <a:pt x="314" y="347"/>
                    <a:pt x="314" y="347"/>
                    <a:pt x="314" y="347"/>
                  </a:cubicBezTo>
                  <a:cubicBezTo>
                    <a:pt x="315" y="347"/>
                    <a:pt x="315" y="346"/>
                    <a:pt x="315" y="346"/>
                  </a:cubicBezTo>
                  <a:close/>
                  <a:moveTo>
                    <a:pt x="307" y="341"/>
                  </a:moveTo>
                  <a:cubicBezTo>
                    <a:pt x="308" y="342"/>
                    <a:pt x="308" y="341"/>
                    <a:pt x="308" y="341"/>
                  </a:cubicBezTo>
                  <a:cubicBezTo>
                    <a:pt x="307" y="343"/>
                    <a:pt x="307" y="343"/>
                    <a:pt x="307" y="345"/>
                  </a:cubicBezTo>
                  <a:cubicBezTo>
                    <a:pt x="307" y="345"/>
                    <a:pt x="308" y="346"/>
                    <a:pt x="308" y="346"/>
                  </a:cubicBezTo>
                  <a:cubicBezTo>
                    <a:pt x="309" y="344"/>
                    <a:pt x="309" y="342"/>
                    <a:pt x="308" y="340"/>
                  </a:cubicBezTo>
                  <a:cubicBezTo>
                    <a:pt x="308" y="340"/>
                    <a:pt x="307" y="340"/>
                    <a:pt x="307" y="341"/>
                  </a:cubicBezTo>
                  <a:close/>
                  <a:moveTo>
                    <a:pt x="316" y="330"/>
                  </a:moveTo>
                  <a:cubicBezTo>
                    <a:pt x="315" y="329"/>
                    <a:pt x="316" y="328"/>
                    <a:pt x="317" y="327"/>
                  </a:cubicBezTo>
                  <a:cubicBezTo>
                    <a:pt x="316" y="328"/>
                    <a:pt x="316" y="328"/>
                    <a:pt x="315" y="329"/>
                  </a:cubicBezTo>
                  <a:cubicBezTo>
                    <a:pt x="316" y="330"/>
                    <a:pt x="316" y="331"/>
                    <a:pt x="315" y="331"/>
                  </a:cubicBezTo>
                  <a:cubicBezTo>
                    <a:pt x="316" y="332"/>
                    <a:pt x="316" y="330"/>
                    <a:pt x="316" y="330"/>
                  </a:cubicBezTo>
                  <a:close/>
                  <a:moveTo>
                    <a:pt x="321" y="334"/>
                  </a:moveTo>
                  <a:cubicBezTo>
                    <a:pt x="321" y="333"/>
                    <a:pt x="320" y="333"/>
                    <a:pt x="319" y="333"/>
                  </a:cubicBezTo>
                  <a:cubicBezTo>
                    <a:pt x="319" y="333"/>
                    <a:pt x="319" y="334"/>
                    <a:pt x="319" y="334"/>
                  </a:cubicBezTo>
                  <a:cubicBezTo>
                    <a:pt x="320" y="334"/>
                    <a:pt x="320" y="334"/>
                    <a:pt x="321" y="334"/>
                  </a:cubicBezTo>
                  <a:close/>
                  <a:moveTo>
                    <a:pt x="315" y="332"/>
                  </a:moveTo>
                  <a:cubicBezTo>
                    <a:pt x="315" y="332"/>
                    <a:pt x="315" y="332"/>
                    <a:pt x="315" y="332"/>
                  </a:cubicBezTo>
                  <a:cubicBezTo>
                    <a:pt x="315" y="332"/>
                    <a:pt x="315" y="332"/>
                    <a:pt x="314" y="332"/>
                  </a:cubicBezTo>
                  <a:cubicBezTo>
                    <a:pt x="314" y="332"/>
                    <a:pt x="313" y="333"/>
                    <a:pt x="313" y="333"/>
                  </a:cubicBezTo>
                  <a:cubicBezTo>
                    <a:pt x="314" y="332"/>
                    <a:pt x="314" y="334"/>
                    <a:pt x="314" y="334"/>
                  </a:cubicBezTo>
                  <a:cubicBezTo>
                    <a:pt x="313" y="334"/>
                    <a:pt x="312" y="334"/>
                    <a:pt x="311" y="335"/>
                  </a:cubicBezTo>
                  <a:cubicBezTo>
                    <a:pt x="312" y="335"/>
                    <a:pt x="312" y="335"/>
                    <a:pt x="312" y="335"/>
                  </a:cubicBezTo>
                  <a:cubicBezTo>
                    <a:pt x="313" y="335"/>
                    <a:pt x="313" y="334"/>
                    <a:pt x="314" y="334"/>
                  </a:cubicBezTo>
                  <a:cubicBezTo>
                    <a:pt x="314" y="335"/>
                    <a:pt x="313" y="335"/>
                    <a:pt x="314" y="335"/>
                  </a:cubicBezTo>
                  <a:cubicBezTo>
                    <a:pt x="314" y="335"/>
                    <a:pt x="314" y="336"/>
                    <a:pt x="315" y="336"/>
                  </a:cubicBezTo>
                  <a:cubicBezTo>
                    <a:pt x="314" y="335"/>
                    <a:pt x="315" y="335"/>
                    <a:pt x="315" y="334"/>
                  </a:cubicBezTo>
                  <a:cubicBezTo>
                    <a:pt x="314" y="335"/>
                    <a:pt x="314" y="332"/>
                    <a:pt x="315" y="332"/>
                  </a:cubicBezTo>
                  <a:close/>
                  <a:moveTo>
                    <a:pt x="320" y="327"/>
                  </a:moveTo>
                  <a:cubicBezTo>
                    <a:pt x="320" y="327"/>
                    <a:pt x="320" y="327"/>
                    <a:pt x="320" y="327"/>
                  </a:cubicBezTo>
                  <a:cubicBezTo>
                    <a:pt x="319" y="327"/>
                    <a:pt x="318" y="329"/>
                    <a:pt x="319" y="329"/>
                  </a:cubicBezTo>
                  <a:cubicBezTo>
                    <a:pt x="319" y="328"/>
                    <a:pt x="320" y="328"/>
                    <a:pt x="320" y="327"/>
                  </a:cubicBezTo>
                  <a:close/>
                  <a:moveTo>
                    <a:pt x="320" y="342"/>
                  </a:moveTo>
                  <a:cubicBezTo>
                    <a:pt x="320" y="343"/>
                    <a:pt x="321" y="343"/>
                    <a:pt x="321" y="342"/>
                  </a:cubicBezTo>
                  <a:lnTo>
                    <a:pt x="320" y="342"/>
                  </a:lnTo>
                  <a:close/>
                  <a:moveTo>
                    <a:pt x="322" y="320"/>
                  </a:moveTo>
                  <a:cubicBezTo>
                    <a:pt x="322" y="321"/>
                    <a:pt x="321" y="320"/>
                    <a:pt x="321" y="321"/>
                  </a:cubicBezTo>
                  <a:cubicBezTo>
                    <a:pt x="322" y="321"/>
                    <a:pt x="321" y="322"/>
                    <a:pt x="322" y="322"/>
                  </a:cubicBezTo>
                  <a:cubicBezTo>
                    <a:pt x="322" y="320"/>
                    <a:pt x="323" y="320"/>
                    <a:pt x="322" y="320"/>
                  </a:cubicBezTo>
                  <a:close/>
                  <a:moveTo>
                    <a:pt x="317" y="333"/>
                  </a:moveTo>
                  <a:cubicBezTo>
                    <a:pt x="317" y="333"/>
                    <a:pt x="316" y="334"/>
                    <a:pt x="316" y="335"/>
                  </a:cubicBezTo>
                  <a:cubicBezTo>
                    <a:pt x="317" y="335"/>
                    <a:pt x="318" y="334"/>
                    <a:pt x="318" y="333"/>
                  </a:cubicBezTo>
                  <a:cubicBezTo>
                    <a:pt x="318" y="333"/>
                    <a:pt x="318" y="333"/>
                    <a:pt x="317" y="333"/>
                  </a:cubicBezTo>
                  <a:close/>
                  <a:moveTo>
                    <a:pt x="332" y="295"/>
                  </a:moveTo>
                  <a:cubicBezTo>
                    <a:pt x="332" y="295"/>
                    <a:pt x="332" y="296"/>
                    <a:pt x="332" y="296"/>
                  </a:cubicBezTo>
                  <a:cubicBezTo>
                    <a:pt x="332" y="296"/>
                    <a:pt x="332" y="296"/>
                    <a:pt x="332" y="296"/>
                  </a:cubicBezTo>
                  <a:cubicBezTo>
                    <a:pt x="332" y="295"/>
                    <a:pt x="334" y="295"/>
                    <a:pt x="334" y="294"/>
                  </a:cubicBezTo>
                  <a:cubicBezTo>
                    <a:pt x="333" y="294"/>
                    <a:pt x="333" y="295"/>
                    <a:pt x="332" y="295"/>
                  </a:cubicBezTo>
                  <a:close/>
                  <a:moveTo>
                    <a:pt x="64" y="326"/>
                  </a:moveTo>
                  <a:cubicBezTo>
                    <a:pt x="65" y="328"/>
                    <a:pt x="64" y="329"/>
                    <a:pt x="64" y="331"/>
                  </a:cubicBezTo>
                  <a:cubicBezTo>
                    <a:pt x="65" y="331"/>
                    <a:pt x="65" y="331"/>
                    <a:pt x="65" y="331"/>
                  </a:cubicBezTo>
                  <a:cubicBezTo>
                    <a:pt x="65" y="330"/>
                    <a:pt x="65" y="327"/>
                    <a:pt x="64" y="326"/>
                  </a:cubicBezTo>
                  <a:close/>
                  <a:moveTo>
                    <a:pt x="64" y="338"/>
                  </a:moveTo>
                  <a:cubicBezTo>
                    <a:pt x="63" y="338"/>
                    <a:pt x="63" y="339"/>
                    <a:pt x="64" y="339"/>
                  </a:cubicBezTo>
                  <a:cubicBezTo>
                    <a:pt x="64" y="338"/>
                    <a:pt x="64" y="338"/>
                    <a:pt x="64" y="338"/>
                  </a:cubicBezTo>
                  <a:close/>
                  <a:moveTo>
                    <a:pt x="65" y="325"/>
                  </a:moveTo>
                  <a:cubicBezTo>
                    <a:pt x="65" y="325"/>
                    <a:pt x="65" y="325"/>
                    <a:pt x="65" y="325"/>
                  </a:cubicBezTo>
                  <a:cubicBezTo>
                    <a:pt x="64" y="326"/>
                    <a:pt x="65" y="327"/>
                    <a:pt x="66" y="327"/>
                  </a:cubicBezTo>
                  <a:cubicBezTo>
                    <a:pt x="66" y="327"/>
                    <a:pt x="66" y="327"/>
                    <a:pt x="66" y="327"/>
                  </a:cubicBezTo>
                  <a:cubicBezTo>
                    <a:pt x="66" y="326"/>
                    <a:pt x="65" y="326"/>
                    <a:pt x="65" y="325"/>
                  </a:cubicBezTo>
                  <a:close/>
                  <a:moveTo>
                    <a:pt x="62" y="334"/>
                  </a:moveTo>
                  <a:cubicBezTo>
                    <a:pt x="61" y="333"/>
                    <a:pt x="61" y="335"/>
                    <a:pt x="60" y="336"/>
                  </a:cubicBezTo>
                  <a:cubicBezTo>
                    <a:pt x="61" y="337"/>
                    <a:pt x="62" y="335"/>
                    <a:pt x="61" y="336"/>
                  </a:cubicBezTo>
                  <a:cubicBezTo>
                    <a:pt x="62" y="336"/>
                    <a:pt x="63" y="336"/>
                    <a:pt x="63" y="335"/>
                  </a:cubicBezTo>
                  <a:cubicBezTo>
                    <a:pt x="62" y="335"/>
                    <a:pt x="61" y="334"/>
                    <a:pt x="62" y="334"/>
                  </a:cubicBezTo>
                  <a:close/>
                  <a:moveTo>
                    <a:pt x="63" y="321"/>
                  </a:moveTo>
                  <a:cubicBezTo>
                    <a:pt x="62" y="321"/>
                    <a:pt x="62" y="320"/>
                    <a:pt x="62" y="320"/>
                  </a:cubicBezTo>
                  <a:cubicBezTo>
                    <a:pt x="62" y="320"/>
                    <a:pt x="61" y="320"/>
                    <a:pt x="61" y="320"/>
                  </a:cubicBezTo>
                  <a:cubicBezTo>
                    <a:pt x="62" y="320"/>
                    <a:pt x="62" y="321"/>
                    <a:pt x="63" y="321"/>
                  </a:cubicBezTo>
                  <a:cubicBezTo>
                    <a:pt x="63" y="321"/>
                    <a:pt x="63" y="321"/>
                    <a:pt x="63" y="321"/>
                  </a:cubicBezTo>
                  <a:close/>
                  <a:moveTo>
                    <a:pt x="61" y="322"/>
                  </a:moveTo>
                  <a:cubicBezTo>
                    <a:pt x="62" y="322"/>
                    <a:pt x="62" y="323"/>
                    <a:pt x="62" y="323"/>
                  </a:cubicBezTo>
                  <a:cubicBezTo>
                    <a:pt x="62" y="322"/>
                    <a:pt x="63" y="323"/>
                    <a:pt x="62" y="322"/>
                  </a:cubicBezTo>
                  <a:cubicBezTo>
                    <a:pt x="62" y="322"/>
                    <a:pt x="62" y="322"/>
                    <a:pt x="61" y="322"/>
                  </a:cubicBezTo>
                  <a:close/>
                  <a:moveTo>
                    <a:pt x="64" y="343"/>
                  </a:moveTo>
                  <a:cubicBezTo>
                    <a:pt x="64" y="344"/>
                    <a:pt x="63" y="344"/>
                    <a:pt x="63" y="344"/>
                  </a:cubicBezTo>
                  <a:cubicBezTo>
                    <a:pt x="65" y="345"/>
                    <a:pt x="65" y="343"/>
                    <a:pt x="64" y="343"/>
                  </a:cubicBezTo>
                  <a:close/>
                  <a:moveTo>
                    <a:pt x="63" y="332"/>
                  </a:moveTo>
                  <a:cubicBezTo>
                    <a:pt x="63" y="333"/>
                    <a:pt x="64" y="333"/>
                    <a:pt x="64" y="334"/>
                  </a:cubicBezTo>
                  <a:cubicBezTo>
                    <a:pt x="65" y="334"/>
                    <a:pt x="65" y="333"/>
                    <a:pt x="66" y="333"/>
                  </a:cubicBezTo>
                  <a:cubicBezTo>
                    <a:pt x="65" y="333"/>
                    <a:pt x="64" y="332"/>
                    <a:pt x="63" y="332"/>
                  </a:cubicBezTo>
                  <a:close/>
                  <a:moveTo>
                    <a:pt x="66" y="341"/>
                  </a:moveTo>
                  <a:cubicBezTo>
                    <a:pt x="66" y="342"/>
                    <a:pt x="66" y="342"/>
                    <a:pt x="66" y="343"/>
                  </a:cubicBezTo>
                  <a:cubicBezTo>
                    <a:pt x="66" y="342"/>
                    <a:pt x="67" y="342"/>
                    <a:pt x="67" y="342"/>
                  </a:cubicBezTo>
                  <a:cubicBezTo>
                    <a:pt x="66" y="342"/>
                    <a:pt x="66" y="341"/>
                    <a:pt x="66" y="341"/>
                  </a:cubicBezTo>
                  <a:close/>
                  <a:moveTo>
                    <a:pt x="68" y="334"/>
                  </a:moveTo>
                  <a:cubicBezTo>
                    <a:pt x="67" y="334"/>
                    <a:pt x="68" y="334"/>
                    <a:pt x="67" y="334"/>
                  </a:cubicBezTo>
                  <a:cubicBezTo>
                    <a:pt x="67" y="335"/>
                    <a:pt x="67" y="335"/>
                    <a:pt x="67" y="335"/>
                  </a:cubicBezTo>
                  <a:cubicBezTo>
                    <a:pt x="67" y="335"/>
                    <a:pt x="67" y="335"/>
                    <a:pt x="67" y="335"/>
                  </a:cubicBezTo>
                  <a:cubicBezTo>
                    <a:pt x="67" y="334"/>
                    <a:pt x="68" y="335"/>
                    <a:pt x="68" y="334"/>
                  </a:cubicBezTo>
                  <a:close/>
                  <a:moveTo>
                    <a:pt x="68" y="344"/>
                  </a:moveTo>
                  <a:cubicBezTo>
                    <a:pt x="69" y="343"/>
                    <a:pt x="70" y="342"/>
                    <a:pt x="70" y="342"/>
                  </a:cubicBezTo>
                  <a:cubicBezTo>
                    <a:pt x="69" y="342"/>
                    <a:pt x="68" y="342"/>
                    <a:pt x="68" y="344"/>
                  </a:cubicBezTo>
                  <a:close/>
                  <a:moveTo>
                    <a:pt x="69" y="335"/>
                  </a:moveTo>
                  <a:cubicBezTo>
                    <a:pt x="68" y="335"/>
                    <a:pt x="66" y="337"/>
                    <a:pt x="67" y="337"/>
                  </a:cubicBezTo>
                  <a:cubicBezTo>
                    <a:pt x="68" y="337"/>
                    <a:pt x="69" y="336"/>
                    <a:pt x="69" y="335"/>
                  </a:cubicBezTo>
                  <a:close/>
                  <a:moveTo>
                    <a:pt x="68" y="332"/>
                  </a:moveTo>
                  <a:cubicBezTo>
                    <a:pt x="67" y="332"/>
                    <a:pt x="66" y="333"/>
                    <a:pt x="67" y="333"/>
                  </a:cubicBezTo>
                  <a:cubicBezTo>
                    <a:pt x="67" y="333"/>
                    <a:pt x="68" y="333"/>
                    <a:pt x="68" y="332"/>
                  </a:cubicBezTo>
                  <a:close/>
                  <a:moveTo>
                    <a:pt x="67" y="329"/>
                  </a:moveTo>
                  <a:cubicBezTo>
                    <a:pt x="67" y="329"/>
                    <a:pt x="66" y="329"/>
                    <a:pt x="66" y="329"/>
                  </a:cubicBezTo>
                  <a:cubicBezTo>
                    <a:pt x="67" y="329"/>
                    <a:pt x="67" y="329"/>
                    <a:pt x="68" y="329"/>
                  </a:cubicBezTo>
                  <a:cubicBezTo>
                    <a:pt x="68" y="329"/>
                    <a:pt x="68" y="329"/>
                    <a:pt x="67" y="329"/>
                  </a:cubicBezTo>
                  <a:close/>
                  <a:moveTo>
                    <a:pt x="57" y="317"/>
                  </a:moveTo>
                  <a:cubicBezTo>
                    <a:pt x="57" y="317"/>
                    <a:pt x="57" y="317"/>
                    <a:pt x="57" y="317"/>
                  </a:cubicBezTo>
                  <a:cubicBezTo>
                    <a:pt x="56" y="317"/>
                    <a:pt x="56" y="318"/>
                    <a:pt x="56" y="318"/>
                  </a:cubicBezTo>
                  <a:cubicBezTo>
                    <a:pt x="56" y="318"/>
                    <a:pt x="56" y="318"/>
                    <a:pt x="56" y="319"/>
                  </a:cubicBezTo>
                  <a:cubicBezTo>
                    <a:pt x="58" y="318"/>
                    <a:pt x="57" y="319"/>
                    <a:pt x="58" y="320"/>
                  </a:cubicBezTo>
                  <a:cubicBezTo>
                    <a:pt x="60" y="319"/>
                    <a:pt x="57" y="318"/>
                    <a:pt x="58" y="316"/>
                  </a:cubicBezTo>
                  <a:cubicBezTo>
                    <a:pt x="57" y="316"/>
                    <a:pt x="57" y="315"/>
                    <a:pt x="56" y="315"/>
                  </a:cubicBezTo>
                  <a:cubicBezTo>
                    <a:pt x="56" y="315"/>
                    <a:pt x="56" y="316"/>
                    <a:pt x="55" y="317"/>
                  </a:cubicBezTo>
                  <a:cubicBezTo>
                    <a:pt x="56" y="317"/>
                    <a:pt x="57" y="316"/>
                    <a:pt x="57" y="317"/>
                  </a:cubicBezTo>
                  <a:close/>
                  <a:moveTo>
                    <a:pt x="55" y="327"/>
                  </a:moveTo>
                  <a:cubicBezTo>
                    <a:pt x="56" y="327"/>
                    <a:pt x="57" y="328"/>
                    <a:pt x="57" y="326"/>
                  </a:cubicBezTo>
                  <a:cubicBezTo>
                    <a:pt x="56" y="327"/>
                    <a:pt x="55" y="326"/>
                    <a:pt x="55" y="327"/>
                  </a:cubicBezTo>
                  <a:close/>
                  <a:moveTo>
                    <a:pt x="58" y="328"/>
                  </a:moveTo>
                  <a:cubicBezTo>
                    <a:pt x="58" y="327"/>
                    <a:pt x="58" y="327"/>
                    <a:pt x="58" y="327"/>
                  </a:cubicBezTo>
                  <a:cubicBezTo>
                    <a:pt x="57" y="327"/>
                    <a:pt x="57" y="328"/>
                    <a:pt x="57" y="328"/>
                  </a:cubicBezTo>
                  <a:cubicBezTo>
                    <a:pt x="57" y="328"/>
                    <a:pt x="57" y="328"/>
                    <a:pt x="58" y="328"/>
                  </a:cubicBezTo>
                  <a:close/>
                  <a:moveTo>
                    <a:pt x="61" y="317"/>
                  </a:moveTo>
                  <a:cubicBezTo>
                    <a:pt x="60" y="318"/>
                    <a:pt x="59" y="319"/>
                    <a:pt x="59" y="320"/>
                  </a:cubicBezTo>
                  <a:cubicBezTo>
                    <a:pt x="59" y="320"/>
                    <a:pt x="59" y="321"/>
                    <a:pt x="58" y="321"/>
                  </a:cubicBezTo>
                  <a:cubicBezTo>
                    <a:pt x="58" y="321"/>
                    <a:pt x="58" y="321"/>
                    <a:pt x="57" y="321"/>
                  </a:cubicBezTo>
                  <a:cubicBezTo>
                    <a:pt x="58" y="322"/>
                    <a:pt x="60" y="322"/>
                    <a:pt x="59" y="324"/>
                  </a:cubicBezTo>
                  <a:cubicBezTo>
                    <a:pt x="60" y="324"/>
                    <a:pt x="60" y="324"/>
                    <a:pt x="60" y="324"/>
                  </a:cubicBezTo>
                  <a:cubicBezTo>
                    <a:pt x="61" y="323"/>
                    <a:pt x="58" y="321"/>
                    <a:pt x="60" y="321"/>
                  </a:cubicBezTo>
                  <a:cubicBezTo>
                    <a:pt x="60" y="321"/>
                    <a:pt x="60" y="322"/>
                    <a:pt x="61" y="322"/>
                  </a:cubicBezTo>
                  <a:cubicBezTo>
                    <a:pt x="61" y="321"/>
                    <a:pt x="60" y="321"/>
                    <a:pt x="61" y="320"/>
                  </a:cubicBezTo>
                  <a:cubicBezTo>
                    <a:pt x="60" y="321"/>
                    <a:pt x="60" y="320"/>
                    <a:pt x="60" y="320"/>
                  </a:cubicBezTo>
                  <a:cubicBezTo>
                    <a:pt x="61" y="319"/>
                    <a:pt x="60" y="319"/>
                    <a:pt x="61" y="317"/>
                  </a:cubicBezTo>
                  <a:cubicBezTo>
                    <a:pt x="61" y="317"/>
                    <a:pt x="61" y="317"/>
                    <a:pt x="61" y="317"/>
                  </a:cubicBezTo>
                  <a:close/>
                  <a:moveTo>
                    <a:pt x="55" y="324"/>
                  </a:moveTo>
                  <a:cubicBezTo>
                    <a:pt x="56" y="325"/>
                    <a:pt x="57" y="326"/>
                    <a:pt x="57" y="326"/>
                  </a:cubicBezTo>
                  <a:cubicBezTo>
                    <a:pt x="57" y="326"/>
                    <a:pt x="57" y="326"/>
                    <a:pt x="57" y="326"/>
                  </a:cubicBezTo>
                  <a:cubicBezTo>
                    <a:pt x="57" y="326"/>
                    <a:pt x="58" y="326"/>
                    <a:pt x="58" y="325"/>
                  </a:cubicBezTo>
                  <a:cubicBezTo>
                    <a:pt x="57" y="326"/>
                    <a:pt x="57" y="324"/>
                    <a:pt x="55" y="324"/>
                  </a:cubicBezTo>
                  <a:close/>
                  <a:moveTo>
                    <a:pt x="53" y="321"/>
                  </a:moveTo>
                  <a:cubicBezTo>
                    <a:pt x="53" y="323"/>
                    <a:pt x="53" y="323"/>
                    <a:pt x="53" y="323"/>
                  </a:cubicBezTo>
                  <a:cubicBezTo>
                    <a:pt x="54" y="323"/>
                    <a:pt x="55" y="323"/>
                    <a:pt x="55" y="322"/>
                  </a:cubicBezTo>
                  <a:cubicBezTo>
                    <a:pt x="54" y="321"/>
                    <a:pt x="53" y="322"/>
                    <a:pt x="53" y="321"/>
                  </a:cubicBezTo>
                  <a:close/>
                  <a:moveTo>
                    <a:pt x="55" y="320"/>
                  </a:moveTo>
                  <a:cubicBezTo>
                    <a:pt x="54" y="320"/>
                    <a:pt x="54" y="320"/>
                    <a:pt x="54" y="320"/>
                  </a:cubicBezTo>
                  <a:cubicBezTo>
                    <a:pt x="54" y="320"/>
                    <a:pt x="54" y="321"/>
                    <a:pt x="54" y="320"/>
                  </a:cubicBezTo>
                  <a:cubicBezTo>
                    <a:pt x="54" y="321"/>
                    <a:pt x="54" y="321"/>
                    <a:pt x="54" y="321"/>
                  </a:cubicBezTo>
                  <a:cubicBezTo>
                    <a:pt x="54" y="321"/>
                    <a:pt x="54" y="321"/>
                    <a:pt x="54" y="321"/>
                  </a:cubicBezTo>
                  <a:cubicBezTo>
                    <a:pt x="55" y="321"/>
                    <a:pt x="55" y="321"/>
                    <a:pt x="55" y="321"/>
                  </a:cubicBezTo>
                  <a:cubicBezTo>
                    <a:pt x="55" y="321"/>
                    <a:pt x="55" y="321"/>
                    <a:pt x="55" y="321"/>
                  </a:cubicBezTo>
                  <a:cubicBezTo>
                    <a:pt x="55" y="320"/>
                    <a:pt x="55" y="320"/>
                    <a:pt x="55" y="320"/>
                  </a:cubicBezTo>
                  <a:cubicBezTo>
                    <a:pt x="55" y="320"/>
                    <a:pt x="55" y="320"/>
                    <a:pt x="55" y="320"/>
                  </a:cubicBezTo>
                  <a:close/>
                  <a:moveTo>
                    <a:pt x="57" y="322"/>
                  </a:moveTo>
                  <a:cubicBezTo>
                    <a:pt x="58" y="323"/>
                    <a:pt x="58" y="323"/>
                    <a:pt x="58" y="323"/>
                  </a:cubicBezTo>
                  <a:cubicBezTo>
                    <a:pt x="58" y="323"/>
                    <a:pt x="58" y="322"/>
                    <a:pt x="58" y="322"/>
                  </a:cubicBezTo>
                  <a:cubicBezTo>
                    <a:pt x="58" y="322"/>
                    <a:pt x="57" y="322"/>
                    <a:pt x="57" y="322"/>
                  </a:cubicBezTo>
                  <a:close/>
                  <a:moveTo>
                    <a:pt x="58" y="314"/>
                  </a:moveTo>
                  <a:cubicBezTo>
                    <a:pt x="58" y="314"/>
                    <a:pt x="58" y="314"/>
                    <a:pt x="59" y="314"/>
                  </a:cubicBezTo>
                  <a:cubicBezTo>
                    <a:pt x="58" y="313"/>
                    <a:pt x="58" y="313"/>
                    <a:pt x="58" y="313"/>
                  </a:cubicBezTo>
                  <a:cubicBezTo>
                    <a:pt x="58" y="313"/>
                    <a:pt x="58" y="313"/>
                    <a:pt x="58" y="313"/>
                  </a:cubicBezTo>
                  <a:cubicBezTo>
                    <a:pt x="58" y="313"/>
                    <a:pt x="58" y="313"/>
                    <a:pt x="57" y="313"/>
                  </a:cubicBezTo>
                  <a:cubicBezTo>
                    <a:pt x="57" y="313"/>
                    <a:pt x="57" y="313"/>
                    <a:pt x="57" y="313"/>
                  </a:cubicBezTo>
                  <a:cubicBezTo>
                    <a:pt x="57" y="313"/>
                    <a:pt x="56" y="313"/>
                    <a:pt x="56" y="312"/>
                  </a:cubicBezTo>
                  <a:cubicBezTo>
                    <a:pt x="56" y="313"/>
                    <a:pt x="56" y="313"/>
                    <a:pt x="55" y="314"/>
                  </a:cubicBezTo>
                  <a:cubicBezTo>
                    <a:pt x="56" y="314"/>
                    <a:pt x="56" y="315"/>
                    <a:pt x="56" y="315"/>
                  </a:cubicBezTo>
                  <a:cubicBezTo>
                    <a:pt x="57" y="314"/>
                    <a:pt x="58" y="314"/>
                    <a:pt x="58" y="314"/>
                  </a:cubicBezTo>
                  <a:close/>
                  <a:moveTo>
                    <a:pt x="61" y="329"/>
                  </a:moveTo>
                  <a:cubicBezTo>
                    <a:pt x="61" y="328"/>
                    <a:pt x="60" y="327"/>
                    <a:pt x="59" y="328"/>
                  </a:cubicBezTo>
                  <a:cubicBezTo>
                    <a:pt x="60" y="329"/>
                    <a:pt x="60" y="329"/>
                    <a:pt x="61" y="329"/>
                  </a:cubicBezTo>
                  <a:close/>
                  <a:moveTo>
                    <a:pt x="59" y="337"/>
                  </a:moveTo>
                  <a:cubicBezTo>
                    <a:pt x="59" y="337"/>
                    <a:pt x="58" y="337"/>
                    <a:pt x="59" y="338"/>
                  </a:cubicBezTo>
                  <a:cubicBezTo>
                    <a:pt x="59" y="338"/>
                    <a:pt x="59" y="338"/>
                    <a:pt x="60" y="338"/>
                  </a:cubicBezTo>
                  <a:cubicBezTo>
                    <a:pt x="60" y="338"/>
                    <a:pt x="60" y="337"/>
                    <a:pt x="59" y="337"/>
                  </a:cubicBezTo>
                  <a:close/>
                  <a:moveTo>
                    <a:pt x="60" y="330"/>
                  </a:moveTo>
                  <a:cubicBezTo>
                    <a:pt x="60" y="330"/>
                    <a:pt x="60" y="330"/>
                    <a:pt x="60" y="329"/>
                  </a:cubicBezTo>
                  <a:cubicBezTo>
                    <a:pt x="59" y="329"/>
                    <a:pt x="59" y="329"/>
                    <a:pt x="59" y="329"/>
                  </a:cubicBezTo>
                  <a:cubicBezTo>
                    <a:pt x="59" y="330"/>
                    <a:pt x="59" y="330"/>
                    <a:pt x="59" y="331"/>
                  </a:cubicBezTo>
                  <a:cubicBezTo>
                    <a:pt x="59" y="330"/>
                    <a:pt x="61" y="331"/>
                    <a:pt x="60" y="330"/>
                  </a:cubicBezTo>
                  <a:close/>
                  <a:moveTo>
                    <a:pt x="70" y="336"/>
                  </a:moveTo>
                  <a:cubicBezTo>
                    <a:pt x="70" y="337"/>
                    <a:pt x="69" y="337"/>
                    <a:pt x="69" y="338"/>
                  </a:cubicBezTo>
                  <a:cubicBezTo>
                    <a:pt x="70" y="338"/>
                    <a:pt x="71" y="337"/>
                    <a:pt x="70" y="336"/>
                  </a:cubicBezTo>
                  <a:close/>
                  <a:moveTo>
                    <a:pt x="60" y="327"/>
                  </a:moveTo>
                  <a:cubicBezTo>
                    <a:pt x="60" y="326"/>
                    <a:pt x="60" y="326"/>
                    <a:pt x="60" y="326"/>
                  </a:cubicBezTo>
                  <a:cubicBezTo>
                    <a:pt x="60" y="326"/>
                    <a:pt x="60" y="326"/>
                    <a:pt x="59" y="326"/>
                  </a:cubicBezTo>
                  <a:cubicBezTo>
                    <a:pt x="59" y="327"/>
                    <a:pt x="60" y="327"/>
                    <a:pt x="60" y="327"/>
                  </a:cubicBezTo>
                  <a:close/>
                  <a:moveTo>
                    <a:pt x="241" y="391"/>
                  </a:moveTo>
                  <a:cubicBezTo>
                    <a:pt x="242" y="391"/>
                    <a:pt x="243" y="390"/>
                    <a:pt x="243" y="389"/>
                  </a:cubicBezTo>
                  <a:cubicBezTo>
                    <a:pt x="242" y="390"/>
                    <a:pt x="242" y="390"/>
                    <a:pt x="241" y="391"/>
                  </a:cubicBezTo>
                  <a:close/>
                  <a:moveTo>
                    <a:pt x="227" y="394"/>
                  </a:moveTo>
                  <a:cubicBezTo>
                    <a:pt x="227" y="393"/>
                    <a:pt x="228" y="393"/>
                    <a:pt x="228" y="393"/>
                  </a:cubicBezTo>
                  <a:cubicBezTo>
                    <a:pt x="227" y="392"/>
                    <a:pt x="226" y="394"/>
                    <a:pt x="227" y="394"/>
                  </a:cubicBezTo>
                  <a:close/>
                  <a:moveTo>
                    <a:pt x="69" y="344"/>
                  </a:moveTo>
                  <a:cubicBezTo>
                    <a:pt x="70" y="344"/>
                    <a:pt x="71" y="344"/>
                    <a:pt x="71" y="343"/>
                  </a:cubicBezTo>
                  <a:cubicBezTo>
                    <a:pt x="70" y="343"/>
                    <a:pt x="70" y="344"/>
                    <a:pt x="69" y="344"/>
                  </a:cubicBezTo>
                  <a:close/>
                  <a:moveTo>
                    <a:pt x="250" y="388"/>
                  </a:moveTo>
                  <a:cubicBezTo>
                    <a:pt x="251" y="388"/>
                    <a:pt x="251" y="387"/>
                    <a:pt x="252" y="386"/>
                  </a:cubicBezTo>
                  <a:cubicBezTo>
                    <a:pt x="251" y="386"/>
                    <a:pt x="251" y="385"/>
                    <a:pt x="250" y="385"/>
                  </a:cubicBezTo>
                  <a:cubicBezTo>
                    <a:pt x="250" y="386"/>
                    <a:pt x="249" y="387"/>
                    <a:pt x="250" y="388"/>
                  </a:cubicBezTo>
                  <a:close/>
                  <a:moveTo>
                    <a:pt x="236" y="390"/>
                  </a:moveTo>
                  <a:cubicBezTo>
                    <a:pt x="237" y="390"/>
                    <a:pt x="236" y="389"/>
                    <a:pt x="237" y="388"/>
                  </a:cubicBezTo>
                  <a:cubicBezTo>
                    <a:pt x="236" y="388"/>
                    <a:pt x="236" y="388"/>
                    <a:pt x="236" y="389"/>
                  </a:cubicBezTo>
                  <a:cubicBezTo>
                    <a:pt x="235" y="389"/>
                    <a:pt x="235" y="390"/>
                    <a:pt x="236" y="390"/>
                  </a:cubicBezTo>
                  <a:close/>
                  <a:moveTo>
                    <a:pt x="232" y="390"/>
                  </a:moveTo>
                  <a:cubicBezTo>
                    <a:pt x="232" y="390"/>
                    <a:pt x="233" y="390"/>
                    <a:pt x="233" y="390"/>
                  </a:cubicBezTo>
                  <a:cubicBezTo>
                    <a:pt x="233" y="389"/>
                    <a:pt x="233" y="389"/>
                    <a:pt x="234" y="389"/>
                  </a:cubicBezTo>
                  <a:cubicBezTo>
                    <a:pt x="234" y="389"/>
                    <a:pt x="234" y="389"/>
                    <a:pt x="234" y="389"/>
                  </a:cubicBezTo>
                  <a:cubicBezTo>
                    <a:pt x="233" y="389"/>
                    <a:pt x="233" y="389"/>
                    <a:pt x="232" y="390"/>
                  </a:cubicBezTo>
                  <a:close/>
                  <a:moveTo>
                    <a:pt x="235" y="392"/>
                  </a:moveTo>
                  <a:cubicBezTo>
                    <a:pt x="235" y="391"/>
                    <a:pt x="235" y="390"/>
                    <a:pt x="235" y="390"/>
                  </a:cubicBezTo>
                  <a:cubicBezTo>
                    <a:pt x="235" y="390"/>
                    <a:pt x="234" y="390"/>
                    <a:pt x="234" y="391"/>
                  </a:cubicBezTo>
                  <a:cubicBezTo>
                    <a:pt x="234" y="391"/>
                    <a:pt x="234" y="392"/>
                    <a:pt x="235" y="392"/>
                  </a:cubicBezTo>
                  <a:close/>
                  <a:moveTo>
                    <a:pt x="234" y="395"/>
                  </a:moveTo>
                  <a:cubicBezTo>
                    <a:pt x="234" y="394"/>
                    <a:pt x="235" y="394"/>
                    <a:pt x="235" y="394"/>
                  </a:cubicBezTo>
                  <a:cubicBezTo>
                    <a:pt x="234" y="393"/>
                    <a:pt x="234" y="394"/>
                    <a:pt x="234" y="395"/>
                  </a:cubicBezTo>
                  <a:close/>
                  <a:moveTo>
                    <a:pt x="238" y="392"/>
                  </a:moveTo>
                  <a:cubicBezTo>
                    <a:pt x="238" y="393"/>
                    <a:pt x="237" y="394"/>
                    <a:pt x="238" y="394"/>
                  </a:cubicBezTo>
                  <a:cubicBezTo>
                    <a:pt x="239" y="393"/>
                    <a:pt x="238" y="392"/>
                    <a:pt x="238" y="392"/>
                  </a:cubicBezTo>
                  <a:close/>
                  <a:moveTo>
                    <a:pt x="238" y="390"/>
                  </a:moveTo>
                  <a:cubicBezTo>
                    <a:pt x="239" y="391"/>
                    <a:pt x="239" y="390"/>
                    <a:pt x="239" y="389"/>
                  </a:cubicBezTo>
                  <a:cubicBezTo>
                    <a:pt x="239" y="389"/>
                    <a:pt x="239" y="389"/>
                    <a:pt x="239" y="389"/>
                  </a:cubicBezTo>
                  <a:cubicBezTo>
                    <a:pt x="239" y="389"/>
                    <a:pt x="238" y="390"/>
                    <a:pt x="238" y="390"/>
                  </a:cubicBezTo>
                  <a:close/>
                  <a:moveTo>
                    <a:pt x="249" y="388"/>
                  </a:moveTo>
                  <a:cubicBezTo>
                    <a:pt x="249" y="387"/>
                    <a:pt x="248" y="387"/>
                    <a:pt x="248" y="386"/>
                  </a:cubicBezTo>
                  <a:cubicBezTo>
                    <a:pt x="248" y="386"/>
                    <a:pt x="248" y="386"/>
                    <a:pt x="249" y="385"/>
                  </a:cubicBezTo>
                  <a:cubicBezTo>
                    <a:pt x="249" y="386"/>
                    <a:pt x="248" y="387"/>
                    <a:pt x="249" y="387"/>
                  </a:cubicBezTo>
                  <a:cubicBezTo>
                    <a:pt x="250" y="386"/>
                    <a:pt x="250" y="385"/>
                    <a:pt x="250" y="385"/>
                  </a:cubicBezTo>
                  <a:cubicBezTo>
                    <a:pt x="252" y="385"/>
                    <a:pt x="252" y="386"/>
                    <a:pt x="253" y="387"/>
                  </a:cubicBezTo>
                  <a:cubicBezTo>
                    <a:pt x="253" y="385"/>
                    <a:pt x="254" y="385"/>
                    <a:pt x="254" y="384"/>
                  </a:cubicBezTo>
                  <a:cubicBezTo>
                    <a:pt x="255" y="385"/>
                    <a:pt x="254" y="386"/>
                    <a:pt x="254" y="386"/>
                  </a:cubicBezTo>
                  <a:cubicBezTo>
                    <a:pt x="255" y="386"/>
                    <a:pt x="256" y="384"/>
                    <a:pt x="256" y="383"/>
                  </a:cubicBezTo>
                  <a:cubicBezTo>
                    <a:pt x="256" y="384"/>
                    <a:pt x="255" y="384"/>
                    <a:pt x="255" y="383"/>
                  </a:cubicBezTo>
                  <a:cubicBezTo>
                    <a:pt x="257" y="383"/>
                    <a:pt x="255" y="382"/>
                    <a:pt x="256" y="381"/>
                  </a:cubicBezTo>
                  <a:cubicBezTo>
                    <a:pt x="256" y="381"/>
                    <a:pt x="256" y="381"/>
                    <a:pt x="255" y="381"/>
                  </a:cubicBezTo>
                  <a:cubicBezTo>
                    <a:pt x="254" y="381"/>
                    <a:pt x="254" y="382"/>
                    <a:pt x="253" y="382"/>
                  </a:cubicBezTo>
                  <a:cubicBezTo>
                    <a:pt x="253" y="382"/>
                    <a:pt x="253" y="383"/>
                    <a:pt x="252" y="383"/>
                  </a:cubicBezTo>
                  <a:cubicBezTo>
                    <a:pt x="252" y="383"/>
                    <a:pt x="252" y="383"/>
                    <a:pt x="252" y="382"/>
                  </a:cubicBezTo>
                  <a:cubicBezTo>
                    <a:pt x="252" y="383"/>
                    <a:pt x="251" y="383"/>
                    <a:pt x="251" y="383"/>
                  </a:cubicBezTo>
                  <a:cubicBezTo>
                    <a:pt x="251" y="383"/>
                    <a:pt x="251" y="383"/>
                    <a:pt x="252" y="383"/>
                  </a:cubicBezTo>
                  <a:cubicBezTo>
                    <a:pt x="252" y="384"/>
                    <a:pt x="252" y="384"/>
                    <a:pt x="252" y="384"/>
                  </a:cubicBezTo>
                  <a:cubicBezTo>
                    <a:pt x="251" y="384"/>
                    <a:pt x="250" y="384"/>
                    <a:pt x="250" y="383"/>
                  </a:cubicBezTo>
                  <a:cubicBezTo>
                    <a:pt x="249" y="384"/>
                    <a:pt x="249" y="384"/>
                    <a:pt x="249" y="384"/>
                  </a:cubicBezTo>
                  <a:cubicBezTo>
                    <a:pt x="249" y="384"/>
                    <a:pt x="249" y="384"/>
                    <a:pt x="249" y="384"/>
                  </a:cubicBezTo>
                  <a:cubicBezTo>
                    <a:pt x="249" y="385"/>
                    <a:pt x="248" y="385"/>
                    <a:pt x="247" y="387"/>
                  </a:cubicBezTo>
                  <a:cubicBezTo>
                    <a:pt x="248" y="387"/>
                    <a:pt x="248" y="387"/>
                    <a:pt x="249" y="388"/>
                  </a:cubicBezTo>
                  <a:close/>
                  <a:moveTo>
                    <a:pt x="244" y="388"/>
                  </a:moveTo>
                  <a:cubicBezTo>
                    <a:pt x="244" y="389"/>
                    <a:pt x="243" y="390"/>
                    <a:pt x="244" y="390"/>
                  </a:cubicBezTo>
                  <a:cubicBezTo>
                    <a:pt x="244" y="389"/>
                    <a:pt x="246" y="389"/>
                    <a:pt x="245" y="387"/>
                  </a:cubicBezTo>
                  <a:cubicBezTo>
                    <a:pt x="245" y="388"/>
                    <a:pt x="244" y="388"/>
                    <a:pt x="244" y="388"/>
                  </a:cubicBezTo>
                  <a:close/>
                  <a:moveTo>
                    <a:pt x="245" y="385"/>
                  </a:moveTo>
                  <a:cubicBezTo>
                    <a:pt x="245" y="386"/>
                    <a:pt x="244" y="386"/>
                    <a:pt x="244" y="387"/>
                  </a:cubicBezTo>
                  <a:cubicBezTo>
                    <a:pt x="245" y="387"/>
                    <a:pt x="245" y="386"/>
                    <a:pt x="246" y="386"/>
                  </a:cubicBezTo>
                  <a:cubicBezTo>
                    <a:pt x="246" y="386"/>
                    <a:pt x="246" y="385"/>
                    <a:pt x="245" y="385"/>
                  </a:cubicBezTo>
                  <a:close/>
                  <a:moveTo>
                    <a:pt x="239" y="388"/>
                  </a:moveTo>
                  <a:cubicBezTo>
                    <a:pt x="239" y="388"/>
                    <a:pt x="241" y="388"/>
                    <a:pt x="241" y="387"/>
                  </a:cubicBezTo>
                  <a:cubicBezTo>
                    <a:pt x="240" y="387"/>
                    <a:pt x="240" y="387"/>
                    <a:pt x="239" y="387"/>
                  </a:cubicBezTo>
                  <a:cubicBezTo>
                    <a:pt x="239" y="388"/>
                    <a:pt x="239" y="388"/>
                    <a:pt x="239" y="388"/>
                  </a:cubicBezTo>
                  <a:close/>
                  <a:moveTo>
                    <a:pt x="245" y="393"/>
                  </a:moveTo>
                  <a:cubicBezTo>
                    <a:pt x="244" y="393"/>
                    <a:pt x="244" y="393"/>
                    <a:pt x="243" y="393"/>
                  </a:cubicBezTo>
                  <a:cubicBezTo>
                    <a:pt x="243" y="395"/>
                    <a:pt x="241" y="394"/>
                    <a:pt x="241" y="395"/>
                  </a:cubicBezTo>
                  <a:cubicBezTo>
                    <a:pt x="242" y="396"/>
                    <a:pt x="243" y="394"/>
                    <a:pt x="245" y="394"/>
                  </a:cubicBezTo>
                  <a:cubicBezTo>
                    <a:pt x="244" y="394"/>
                    <a:pt x="245" y="394"/>
                    <a:pt x="245" y="393"/>
                  </a:cubicBezTo>
                  <a:close/>
                  <a:moveTo>
                    <a:pt x="243" y="386"/>
                  </a:moveTo>
                  <a:cubicBezTo>
                    <a:pt x="242" y="386"/>
                    <a:pt x="242" y="386"/>
                    <a:pt x="241" y="387"/>
                  </a:cubicBezTo>
                  <a:cubicBezTo>
                    <a:pt x="241" y="387"/>
                    <a:pt x="241" y="387"/>
                    <a:pt x="241" y="387"/>
                  </a:cubicBezTo>
                  <a:cubicBezTo>
                    <a:pt x="242" y="387"/>
                    <a:pt x="242" y="387"/>
                    <a:pt x="243" y="387"/>
                  </a:cubicBezTo>
                  <a:cubicBezTo>
                    <a:pt x="243" y="387"/>
                    <a:pt x="243" y="386"/>
                    <a:pt x="243" y="386"/>
                  </a:cubicBezTo>
                  <a:close/>
                  <a:moveTo>
                    <a:pt x="77" y="353"/>
                  </a:moveTo>
                  <a:cubicBezTo>
                    <a:pt x="77" y="353"/>
                    <a:pt x="78" y="353"/>
                    <a:pt x="78" y="352"/>
                  </a:cubicBezTo>
                  <a:cubicBezTo>
                    <a:pt x="77" y="352"/>
                    <a:pt x="77" y="353"/>
                    <a:pt x="77" y="353"/>
                  </a:cubicBezTo>
                  <a:close/>
                  <a:moveTo>
                    <a:pt x="75" y="344"/>
                  </a:moveTo>
                  <a:cubicBezTo>
                    <a:pt x="75" y="345"/>
                    <a:pt x="75" y="345"/>
                    <a:pt x="76" y="345"/>
                  </a:cubicBezTo>
                  <a:cubicBezTo>
                    <a:pt x="76" y="345"/>
                    <a:pt x="76" y="345"/>
                    <a:pt x="76" y="344"/>
                  </a:cubicBezTo>
                  <a:cubicBezTo>
                    <a:pt x="76" y="344"/>
                    <a:pt x="76" y="344"/>
                    <a:pt x="75" y="344"/>
                  </a:cubicBezTo>
                  <a:close/>
                  <a:moveTo>
                    <a:pt x="78" y="343"/>
                  </a:moveTo>
                  <a:cubicBezTo>
                    <a:pt x="78" y="342"/>
                    <a:pt x="78" y="342"/>
                    <a:pt x="77" y="342"/>
                  </a:cubicBezTo>
                  <a:cubicBezTo>
                    <a:pt x="77" y="342"/>
                    <a:pt x="77" y="342"/>
                    <a:pt x="77" y="343"/>
                  </a:cubicBezTo>
                  <a:cubicBezTo>
                    <a:pt x="78" y="343"/>
                    <a:pt x="78" y="343"/>
                    <a:pt x="78" y="343"/>
                  </a:cubicBezTo>
                  <a:close/>
                  <a:moveTo>
                    <a:pt x="78" y="349"/>
                  </a:moveTo>
                  <a:cubicBezTo>
                    <a:pt x="79" y="349"/>
                    <a:pt x="79" y="348"/>
                    <a:pt x="79" y="348"/>
                  </a:cubicBezTo>
                  <a:cubicBezTo>
                    <a:pt x="78" y="348"/>
                    <a:pt x="78" y="348"/>
                    <a:pt x="78" y="348"/>
                  </a:cubicBezTo>
                  <a:cubicBezTo>
                    <a:pt x="78" y="348"/>
                    <a:pt x="78" y="349"/>
                    <a:pt x="78" y="349"/>
                  </a:cubicBezTo>
                  <a:close/>
                  <a:moveTo>
                    <a:pt x="70" y="334"/>
                  </a:moveTo>
                  <a:cubicBezTo>
                    <a:pt x="70" y="334"/>
                    <a:pt x="71" y="334"/>
                    <a:pt x="71" y="334"/>
                  </a:cubicBezTo>
                  <a:cubicBezTo>
                    <a:pt x="71" y="333"/>
                    <a:pt x="71" y="333"/>
                    <a:pt x="70" y="333"/>
                  </a:cubicBezTo>
                  <a:cubicBezTo>
                    <a:pt x="70" y="333"/>
                    <a:pt x="70" y="334"/>
                    <a:pt x="70" y="334"/>
                  </a:cubicBezTo>
                  <a:close/>
                  <a:moveTo>
                    <a:pt x="75" y="340"/>
                  </a:moveTo>
                  <a:cubicBezTo>
                    <a:pt x="75" y="340"/>
                    <a:pt x="76" y="340"/>
                    <a:pt x="76" y="340"/>
                  </a:cubicBezTo>
                  <a:cubicBezTo>
                    <a:pt x="76" y="340"/>
                    <a:pt x="75" y="339"/>
                    <a:pt x="75" y="339"/>
                  </a:cubicBezTo>
                  <a:cubicBezTo>
                    <a:pt x="75" y="340"/>
                    <a:pt x="75" y="340"/>
                    <a:pt x="74" y="340"/>
                  </a:cubicBezTo>
                  <a:cubicBezTo>
                    <a:pt x="74" y="341"/>
                    <a:pt x="74" y="341"/>
                    <a:pt x="75" y="342"/>
                  </a:cubicBezTo>
                  <a:cubicBezTo>
                    <a:pt x="75" y="341"/>
                    <a:pt x="74" y="340"/>
                    <a:pt x="75" y="340"/>
                  </a:cubicBezTo>
                  <a:close/>
                  <a:moveTo>
                    <a:pt x="200" y="395"/>
                  </a:moveTo>
                  <a:cubicBezTo>
                    <a:pt x="201" y="396"/>
                    <a:pt x="201" y="395"/>
                    <a:pt x="201" y="395"/>
                  </a:cubicBezTo>
                  <a:cubicBezTo>
                    <a:pt x="201" y="395"/>
                    <a:pt x="201" y="395"/>
                    <a:pt x="201" y="395"/>
                  </a:cubicBezTo>
                  <a:cubicBezTo>
                    <a:pt x="200" y="395"/>
                    <a:pt x="200" y="395"/>
                    <a:pt x="200" y="395"/>
                  </a:cubicBezTo>
                  <a:close/>
                  <a:moveTo>
                    <a:pt x="88" y="355"/>
                  </a:moveTo>
                  <a:cubicBezTo>
                    <a:pt x="89" y="355"/>
                    <a:pt x="88" y="356"/>
                    <a:pt x="89" y="356"/>
                  </a:cubicBezTo>
                  <a:cubicBezTo>
                    <a:pt x="89" y="356"/>
                    <a:pt x="89" y="355"/>
                    <a:pt x="88" y="355"/>
                  </a:cubicBezTo>
                  <a:close/>
                  <a:moveTo>
                    <a:pt x="49" y="293"/>
                  </a:moveTo>
                  <a:cubicBezTo>
                    <a:pt x="50" y="293"/>
                    <a:pt x="50" y="293"/>
                    <a:pt x="50" y="293"/>
                  </a:cubicBezTo>
                  <a:cubicBezTo>
                    <a:pt x="50" y="293"/>
                    <a:pt x="50" y="293"/>
                    <a:pt x="50" y="292"/>
                  </a:cubicBezTo>
                  <a:cubicBezTo>
                    <a:pt x="50" y="293"/>
                    <a:pt x="50" y="293"/>
                    <a:pt x="49" y="293"/>
                  </a:cubicBezTo>
                  <a:close/>
                  <a:moveTo>
                    <a:pt x="79" y="344"/>
                  </a:moveTo>
                  <a:cubicBezTo>
                    <a:pt x="78" y="344"/>
                    <a:pt x="78" y="344"/>
                    <a:pt x="78" y="344"/>
                  </a:cubicBezTo>
                  <a:cubicBezTo>
                    <a:pt x="78" y="344"/>
                    <a:pt x="78" y="345"/>
                    <a:pt x="78" y="345"/>
                  </a:cubicBezTo>
                  <a:cubicBezTo>
                    <a:pt x="79" y="345"/>
                    <a:pt x="79" y="345"/>
                    <a:pt x="79" y="345"/>
                  </a:cubicBezTo>
                  <a:lnTo>
                    <a:pt x="79" y="344"/>
                  </a:lnTo>
                  <a:close/>
                  <a:moveTo>
                    <a:pt x="87" y="359"/>
                  </a:moveTo>
                  <a:cubicBezTo>
                    <a:pt x="88" y="359"/>
                    <a:pt x="88" y="358"/>
                    <a:pt x="88" y="357"/>
                  </a:cubicBezTo>
                  <a:cubicBezTo>
                    <a:pt x="88" y="357"/>
                    <a:pt x="88" y="357"/>
                    <a:pt x="87" y="357"/>
                  </a:cubicBezTo>
                  <a:cubicBezTo>
                    <a:pt x="87" y="358"/>
                    <a:pt x="87" y="358"/>
                    <a:pt x="87" y="359"/>
                  </a:cubicBezTo>
                  <a:close/>
                  <a:moveTo>
                    <a:pt x="83" y="349"/>
                  </a:moveTo>
                  <a:cubicBezTo>
                    <a:pt x="83" y="349"/>
                    <a:pt x="83" y="349"/>
                    <a:pt x="83" y="348"/>
                  </a:cubicBezTo>
                  <a:cubicBezTo>
                    <a:pt x="83" y="348"/>
                    <a:pt x="83" y="348"/>
                    <a:pt x="83" y="348"/>
                  </a:cubicBezTo>
                  <a:cubicBezTo>
                    <a:pt x="82" y="348"/>
                    <a:pt x="82" y="349"/>
                    <a:pt x="83" y="349"/>
                  </a:cubicBezTo>
                  <a:close/>
                  <a:moveTo>
                    <a:pt x="79" y="345"/>
                  </a:moveTo>
                  <a:cubicBezTo>
                    <a:pt x="79" y="346"/>
                    <a:pt x="78" y="346"/>
                    <a:pt x="78" y="346"/>
                  </a:cubicBezTo>
                  <a:cubicBezTo>
                    <a:pt x="79" y="346"/>
                    <a:pt x="80" y="346"/>
                    <a:pt x="80" y="345"/>
                  </a:cubicBezTo>
                  <a:lnTo>
                    <a:pt x="79" y="345"/>
                  </a:lnTo>
                  <a:close/>
                </a:path>
              </a:pathLst>
            </a:custGeom>
            <a:solidFill>
              <a:srgbClr val="595959">
                <a:alpha val="30196"/>
              </a:srgbClr>
            </a:solidFill>
            <a:ln w="9525">
              <a:noFill/>
              <a:miter lim="800000"/>
              <a:headEnd/>
              <a:tailEnd/>
            </a:ln>
          </p:spPr>
          <p:txBody>
            <a:bodyPr/>
            <a:lstStyle/>
            <a:p>
              <a:endParaRPr lang="zh-CN" altLang="en-US">
                <a:solidFill>
                  <a:srgbClr val="595959"/>
                </a:solidFill>
                <a:latin typeface="Calibri" pitchFamily="34" charset="0"/>
              </a:endParaRPr>
            </a:p>
          </p:txBody>
        </p:sp>
        <p:sp>
          <p:nvSpPr>
            <p:cNvPr id="4" name="文本框 3">
              <a:extLst>
                <a:ext uri="{FF2B5EF4-FFF2-40B4-BE49-F238E27FC236}">
                  <a16:creationId xmlns:a16="http://schemas.microsoft.com/office/drawing/2014/main" id="{FC322A20-9A27-4C4A-A4FD-5B5F0376FBD4}"/>
                </a:ext>
              </a:extLst>
            </p:cNvPr>
            <p:cNvSpPr txBox="1"/>
            <p:nvPr/>
          </p:nvSpPr>
          <p:spPr>
            <a:xfrm>
              <a:off x="1513114" y="3913694"/>
              <a:ext cx="2031325" cy="646331"/>
            </a:xfrm>
            <a:prstGeom prst="rect">
              <a:avLst/>
            </a:prstGeom>
            <a:noFill/>
          </p:spPr>
          <p:txBody>
            <a:bodyPr wrap="none" rtlCol="0">
              <a:spAutoFit/>
            </a:bodyPr>
            <a:lstStyle/>
            <a:p>
              <a:r>
                <a:rPr lang="zh-CN" altLang="en-US" sz="3600" dirty="0">
                  <a:latin typeface="方正小标宋简体" panose="02000000000000000000" pitchFamily="2" charset="-122"/>
                  <a:ea typeface="方正小标宋简体" panose="02000000000000000000" pitchFamily="2" charset="-122"/>
                </a:rPr>
                <a:t>地理选址</a:t>
              </a:r>
            </a:p>
          </p:txBody>
        </p:sp>
      </p:grpSp>
      <p:grpSp>
        <p:nvGrpSpPr>
          <p:cNvPr id="35" name="组合 34">
            <a:extLst>
              <a:ext uri="{FF2B5EF4-FFF2-40B4-BE49-F238E27FC236}">
                <a16:creationId xmlns:a16="http://schemas.microsoft.com/office/drawing/2014/main" id="{91143F35-1FDC-48BA-A00E-BAB3A48C16A9}"/>
              </a:ext>
            </a:extLst>
          </p:cNvPr>
          <p:cNvGrpSpPr/>
          <p:nvPr/>
        </p:nvGrpSpPr>
        <p:grpSpPr>
          <a:xfrm>
            <a:off x="8535987" y="2429921"/>
            <a:ext cx="2757941" cy="2967545"/>
            <a:chOff x="1106487" y="2454275"/>
            <a:chExt cx="2757941" cy="2967545"/>
          </a:xfrm>
        </p:grpSpPr>
        <p:sp>
          <p:nvSpPr>
            <p:cNvPr id="36" name="Freeform 5">
              <a:extLst>
                <a:ext uri="{FF2B5EF4-FFF2-40B4-BE49-F238E27FC236}">
                  <a16:creationId xmlns:a16="http://schemas.microsoft.com/office/drawing/2014/main" id="{EBA3B0B7-93E3-4302-AFEB-04B6089F5D48}"/>
                </a:ext>
              </a:extLst>
            </p:cNvPr>
            <p:cNvSpPr>
              <a:spLocks noEditPoints="1"/>
            </p:cNvSpPr>
            <p:nvPr/>
          </p:nvSpPr>
          <p:spPr bwMode="auto">
            <a:xfrm>
              <a:off x="1106487" y="2454275"/>
              <a:ext cx="2757941" cy="2967545"/>
            </a:xfrm>
            <a:custGeom>
              <a:avLst/>
              <a:gdLst>
                <a:gd name="T0" fmla="*/ 482344 w 372"/>
                <a:gd name="T1" fmla="*/ 194282 h 400"/>
                <a:gd name="T2" fmla="*/ 518626 w 372"/>
                <a:gd name="T3" fmla="*/ 153717 h 400"/>
                <a:gd name="T4" fmla="*/ 418316 w 372"/>
                <a:gd name="T5" fmla="*/ 115288 h 400"/>
                <a:gd name="T6" fmla="*/ 358556 w 372"/>
                <a:gd name="T7" fmla="*/ 119558 h 400"/>
                <a:gd name="T8" fmla="*/ 382033 w 372"/>
                <a:gd name="T9" fmla="*/ 61914 h 400"/>
                <a:gd name="T10" fmla="*/ 44820 w 372"/>
                <a:gd name="T11" fmla="*/ 239116 h 400"/>
                <a:gd name="T12" fmla="*/ 14940 w 372"/>
                <a:gd name="T13" fmla="*/ 501717 h 400"/>
                <a:gd name="T14" fmla="*/ 64028 w 372"/>
                <a:gd name="T15" fmla="*/ 608465 h 400"/>
                <a:gd name="T16" fmla="*/ 83236 w 372"/>
                <a:gd name="T17" fmla="*/ 593520 h 400"/>
                <a:gd name="T18" fmla="*/ 100310 w 372"/>
                <a:gd name="T19" fmla="*/ 640490 h 400"/>
                <a:gd name="T20" fmla="*/ 119519 w 372"/>
                <a:gd name="T21" fmla="*/ 666109 h 400"/>
                <a:gd name="T22" fmla="*/ 157936 w 372"/>
                <a:gd name="T23" fmla="*/ 335190 h 400"/>
                <a:gd name="T24" fmla="*/ 586923 w 372"/>
                <a:gd name="T25" fmla="*/ 217766 h 400"/>
                <a:gd name="T26" fmla="*/ 25611 w 372"/>
                <a:gd name="T27" fmla="*/ 424858 h 400"/>
                <a:gd name="T28" fmla="*/ 106713 w 372"/>
                <a:gd name="T29" fmla="*/ 655434 h 400"/>
                <a:gd name="T30" fmla="*/ 394839 w 372"/>
                <a:gd name="T31" fmla="*/ 185742 h 400"/>
                <a:gd name="T32" fmla="*/ 706441 w 372"/>
                <a:gd name="T33" fmla="*/ 269006 h 400"/>
                <a:gd name="T34" fmla="*/ 539969 w 372"/>
                <a:gd name="T35" fmla="*/ 128098 h 400"/>
                <a:gd name="T36" fmla="*/ 497283 w 372"/>
                <a:gd name="T37" fmla="*/ 207092 h 400"/>
                <a:gd name="T38" fmla="*/ 505820 w 372"/>
                <a:gd name="T39" fmla="*/ 222036 h 400"/>
                <a:gd name="T40" fmla="*/ 83236 w 372"/>
                <a:gd name="T41" fmla="*/ 14945 h 400"/>
                <a:gd name="T42" fmla="*/ 46954 w 372"/>
                <a:gd name="T43" fmla="*/ 183607 h 400"/>
                <a:gd name="T44" fmla="*/ 732052 w 372"/>
                <a:gd name="T45" fmla="*/ 324515 h 400"/>
                <a:gd name="T46" fmla="*/ 725650 w 372"/>
                <a:gd name="T47" fmla="*/ 424858 h 400"/>
                <a:gd name="T48" fmla="*/ 563446 w 372"/>
                <a:gd name="T49" fmla="*/ 243386 h 400"/>
                <a:gd name="T50" fmla="*/ 578385 w 372"/>
                <a:gd name="T51" fmla="*/ 241251 h 400"/>
                <a:gd name="T52" fmla="*/ 697904 w 372"/>
                <a:gd name="T53" fmla="*/ 333055 h 400"/>
                <a:gd name="T54" fmla="*/ 676562 w 372"/>
                <a:gd name="T55" fmla="*/ 301030 h 400"/>
                <a:gd name="T56" fmla="*/ 657353 w 372"/>
                <a:gd name="T57" fmla="*/ 200687 h 400"/>
                <a:gd name="T58" fmla="*/ 642413 w 372"/>
                <a:gd name="T59" fmla="*/ 187877 h 400"/>
                <a:gd name="T60" fmla="*/ 672293 w 372"/>
                <a:gd name="T61" fmla="*/ 239116 h 400"/>
                <a:gd name="T62" fmla="*/ 110982 w 372"/>
                <a:gd name="T63" fmla="*/ 683189 h 400"/>
                <a:gd name="T64" fmla="*/ 76833 w 372"/>
                <a:gd name="T65" fmla="*/ 602060 h 400"/>
                <a:gd name="T66" fmla="*/ 93908 w 372"/>
                <a:gd name="T67" fmla="*/ 653299 h 400"/>
                <a:gd name="T68" fmla="*/ 657353 w 372"/>
                <a:gd name="T69" fmla="*/ 725888 h 400"/>
                <a:gd name="T70" fmla="*/ 612534 w 372"/>
                <a:gd name="T71" fmla="*/ 770722 h 400"/>
                <a:gd name="T72" fmla="*/ 659487 w 372"/>
                <a:gd name="T73" fmla="*/ 723753 h 400"/>
                <a:gd name="T74" fmla="*/ 685099 w 372"/>
                <a:gd name="T75" fmla="*/ 681054 h 400"/>
                <a:gd name="T76" fmla="*/ 625339 w 372"/>
                <a:gd name="T77" fmla="*/ 774992 h 400"/>
                <a:gd name="T78" fmla="*/ 608265 w 372"/>
                <a:gd name="T79" fmla="*/ 772857 h 400"/>
                <a:gd name="T80" fmla="*/ 571983 w 372"/>
                <a:gd name="T81" fmla="*/ 824096 h 400"/>
                <a:gd name="T82" fmla="*/ 589057 w 372"/>
                <a:gd name="T83" fmla="*/ 815557 h 400"/>
                <a:gd name="T84" fmla="*/ 603997 w 372"/>
                <a:gd name="T85" fmla="*/ 783532 h 400"/>
                <a:gd name="T86" fmla="*/ 642413 w 372"/>
                <a:gd name="T87" fmla="*/ 764317 h 400"/>
                <a:gd name="T88" fmla="*/ 554909 w 372"/>
                <a:gd name="T89" fmla="*/ 815557 h 400"/>
                <a:gd name="T90" fmla="*/ 535700 w 372"/>
                <a:gd name="T91" fmla="*/ 834771 h 400"/>
                <a:gd name="T92" fmla="*/ 563446 w 372"/>
                <a:gd name="T93" fmla="*/ 821962 h 400"/>
                <a:gd name="T94" fmla="*/ 640279 w 372"/>
                <a:gd name="T95" fmla="*/ 749373 h 400"/>
                <a:gd name="T96" fmla="*/ 618936 w 372"/>
                <a:gd name="T97" fmla="*/ 768587 h 400"/>
                <a:gd name="T98" fmla="*/ 689367 w 372"/>
                <a:gd name="T99" fmla="*/ 678919 h 400"/>
                <a:gd name="T100" fmla="*/ 717113 w 372"/>
                <a:gd name="T101" fmla="*/ 631950 h 400"/>
                <a:gd name="T102" fmla="*/ 672293 w 372"/>
                <a:gd name="T103" fmla="*/ 702404 h 400"/>
                <a:gd name="T104" fmla="*/ 687233 w 372"/>
                <a:gd name="T105" fmla="*/ 683189 h 400"/>
                <a:gd name="T106" fmla="*/ 130190 w 372"/>
                <a:gd name="T107" fmla="*/ 683189 h 400"/>
                <a:gd name="T108" fmla="*/ 145130 w 372"/>
                <a:gd name="T109" fmla="*/ 708808 h 400"/>
                <a:gd name="T110" fmla="*/ 128056 w 372"/>
                <a:gd name="T111" fmla="*/ 685324 h 400"/>
                <a:gd name="T112" fmla="*/ 125922 w 372"/>
                <a:gd name="T113" fmla="*/ 670379 h 400"/>
                <a:gd name="T114" fmla="*/ 518626 w 372"/>
                <a:gd name="T115" fmla="*/ 830501 h 400"/>
                <a:gd name="T116" fmla="*/ 507955 w 372"/>
                <a:gd name="T117" fmla="*/ 841176 h 400"/>
                <a:gd name="T118" fmla="*/ 520760 w 372"/>
                <a:gd name="T119" fmla="*/ 828366 h 400"/>
                <a:gd name="T120" fmla="*/ 166473 w 372"/>
                <a:gd name="T121" fmla="*/ 732293 h 400"/>
                <a:gd name="T122" fmla="*/ 168607 w 372"/>
                <a:gd name="T123" fmla="*/ 734428 h 40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72"/>
                <a:gd name="T187" fmla="*/ 0 h 400"/>
                <a:gd name="T188" fmla="*/ 372 w 372"/>
                <a:gd name="T189" fmla="*/ 400 h 40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72" h="400">
                  <a:moveTo>
                    <a:pt x="334" y="171"/>
                  </a:moveTo>
                  <a:cubicBezTo>
                    <a:pt x="336" y="172"/>
                    <a:pt x="335" y="168"/>
                    <a:pt x="334" y="169"/>
                  </a:cubicBezTo>
                  <a:cubicBezTo>
                    <a:pt x="334" y="170"/>
                    <a:pt x="334" y="171"/>
                    <a:pt x="334" y="171"/>
                  </a:cubicBezTo>
                  <a:close/>
                  <a:moveTo>
                    <a:pt x="330" y="156"/>
                  </a:moveTo>
                  <a:cubicBezTo>
                    <a:pt x="327" y="156"/>
                    <a:pt x="329" y="160"/>
                    <a:pt x="331" y="160"/>
                  </a:cubicBezTo>
                  <a:cubicBezTo>
                    <a:pt x="331" y="158"/>
                    <a:pt x="329" y="158"/>
                    <a:pt x="330" y="156"/>
                  </a:cubicBezTo>
                  <a:close/>
                  <a:moveTo>
                    <a:pt x="336" y="153"/>
                  </a:moveTo>
                  <a:cubicBezTo>
                    <a:pt x="336" y="151"/>
                    <a:pt x="335" y="150"/>
                    <a:pt x="334" y="149"/>
                  </a:cubicBezTo>
                  <a:cubicBezTo>
                    <a:pt x="333" y="151"/>
                    <a:pt x="335" y="152"/>
                    <a:pt x="336" y="153"/>
                  </a:cubicBezTo>
                  <a:close/>
                  <a:moveTo>
                    <a:pt x="216" y="50"/>
                  </a:moveTo>
                  <a:cubicBezTo>
                    <a:pt x="216" y="47"/>
                    <a:pt x="209" y="48"/>
                    <a:pt x="209" y="49"/>
                  </a:cubicBezTo>
                  <a:cubicBezTo>
                    <a:pt x="212" y="49"/>
                    <a:pt x="214" y="50"/>
                    <a:pt x="216" y="50"/>
                  </a:cubicBezTo>
                  <a:close/>
                  <a:moveTo>
                    <a:pt x="212" y="100"/>
                  </a:moveTo>
                  <a:cubicBezTo>
                    <a:pt x="211" y="98"/>
                    <a:pt x="207" y="99"/>
                    <a:pt x="205" y="98"/>
                  </a:cubicBezTo>
                  <a:cubicBezTo>
                    <a:pt x="204" y="98"/>
                    <a:pt x="204" y="100"/>
                    <a:pt x="202" y="100"/>
                  </a:cubicBezTo>
                  <a:cubicBezTo>
                    <a:pt x="203" y="98"/>
                    <a:pt x="204" y="97"/>
                    <a:pt x="204" y="95"/>
                  </a:cubicBezTo>
                  <a:cubicBezTo>
                    <a:pt x="210" y="96"/>
                    <a:pt x="215" y="98"/>
                    <a:pt x="221" y="97"/>
                  </a:cubicBezTo>
                  <a:cubicBezTo>
                    <a:pt x="220" y="96"/>
                    <a:pt x="220" y="95"/>
                    <a:pt x="219" y="94"/>
                  </a:cubicBezTo>
                  <a:cubicBezTo>
                    <a:pt x="218" y="95"/>
                    <a:pt x="218" y="96"/>
                    <a:pt x="217" y="96"/>
                  </a:cubicBezTo>
                  <a:cubicBezTo>
                    <a:pt x="217" y="95"/>
                    <a:pt x="217" y="96"/>
                    <a:pt x="217" y="94"/>
                  </a:cubicBezTo>
                  <a:cubicBezTo>
                    <a:pt x="216" y="96"/>
                    <a:pt x="214" y="95"/>
                    <a:pt x="213" y="96"/>
                  </a:cubicBezTo>
                  <a:cubicBezTo>
                    <a:pt x="212" y="95"/>
                    <a:pt x="211" y="94"/>
                    <a:pt x="210" y="94"/>
                  </a:cubicBezTo>
                  <a:cubicBezTo>
                    <a:pt x="208" y="93"/>
                    <a:pt x="209" y="95"/>
                    <a:pt x="207" y="95"/>
                  </a:cubicBezTo>
                  <a:cubicBezTo>
                    <a:pt x="208" y="93"/>
                    <a:pt x="206" y="92"/>
                    <a:pt x="206" y="91"/>
                  </a:cubicBezTo>
                  <a:cubicBezTo>
                    <a:pt x="207" y="91"/>
                    <a:pt x="208" y="92"/>
                    <a:pt x="209" y="92"/>
                  </a:cubicBezTo>
                  <a:cubicBezTo>
                    <a:pt x="210" y="90"/>
                    <a:pt x="208" y="92"/>
                    <a:pt x="208" y="91"/>
                  </a:cubicBezTo>
                  <a:cubicBezTo>
                    <a:pt x="208" y="89"/>
                    <a:pt x="212" y="91"/>
                    <a:pt x="213" y="90"/>
                  </a:cubicBezTo>
                  <a:cubicBezTo>
                    <a:pt x="212" y="90"/>
                    <a:pt x="212" y="90"/>
                    <a:pt x="212" y="89"/>
                  </a:cubicBezTo>
                  <a:cubicBezTo>
                    <a:pt x="216" y="88"/>
                    <a:pt x="223" y="88"/>
                    <a:pt x="226" y="91"/>
                  </a:cubicBezTo>
                  <a:cubicBezTo>
                    <a:pt x="226" y="92"/>
                    <a:pt x="224" y="91"/>
                    <a:pt x="224" y="93"/>
                  </a:cubicBezTo>
                  <a:cubicBezTo>
                    <a:pt x="230" y="96"/>
                    <a:pt x="239" y="94"/>
                    <a:pt x="244" y="99"/>
                  </a:cubicBezTo>
                  <a:cubicBezTo>
                    <a:pt x="240" y="99"/>
                    <a:pt x="236" y="97"/>
                    <a:pt x="233" y="98"/>
                  </a:cubicBezTo>
                  <a:cubicBezTo>
                    <a:pt x="239" y="100"/>
                    <a:pt x="244" y="101"/>
                    <a:pt x="249" y="102"/>
                  </a:cubicBezTo>
                  <a:cubicBezTo>
                    <a:pt x="249" y="101"/>
                    <a:pt x="250" y="101"/>
                    <a:pt x="251" y="101"/>
                  </a:cubicBezTo>
                  <a:cubicBezTo>
                    <a:pt x="248" y="98"/>
                    <a:pt x="243" y="97"/>
                    <a:pt x="241" y="94"/>
                  </a:cubicBezTo>
                  <a:cubicBezTo>
                    <a:pt x="243" y="93"/>
                    <a:pt x="244" y="94"/>
                    <a:pt x="244" y="93"/>
                  </a:cubicBezTo>
                  <a:cubicBezTo>
                    <a:pt x="245" y="93"/>
                    <a:pt x="248" y="94"/>
                    <a:pt x="246" y="95"/>
                  </a:cubicBezTo>
                  <a:cubicBezTo>
                    <a:pt x="249" y="97"/>
                    <a:pt x="255" y="100"/>
                    <a:pt x="257" y="99"/>
                  </a:cubicBezTo>
                  <a:cubicBezTo>
                    <a:pt x="256" y="99"/>
                    <a:pt x="256" y="99"/>
                    <a:pt x="255" y="98"/>
                  </a:cubicBezTo>
                  <a:cubicBezTo>
                    <a:pt x="259" y="98"/>
                    <a:pt x="262" y="99"/>
                    <a:pt x="265" y="101"/>
                  </a:cubicBezTo>
                  <a:cubicBezTo>
                    <a:pt x="265" y="100"/>
                    <a:pt x="265" y="100"/>
                    <a:pt x="265" y="100"/>
                  </a:cubicBezTo>
                  <a:cubicBezTo>
                    <a:pt x="266" y="100"/>
                    <a:pt x="265" y="101"/>
                    <a:pt x="267" y="101"/>
                  </a:cubicBezTo>
                  <a:cubicBezTo>
                    <a:pt x="267" y="101"/>
                    <a:pt x="267" y="101"/>
                    <a:pt x="266" y="102"/>
                  </a:cubicBezTo>
                  <a:cubicBezTo>
                    <a:pt x="270" y="103"/>
                    <a:pt x="273" y="105"/>
                    <a:pt x="277" y="106"/>
                  </a:cubicBezTo>
                  <a:cubicBezTo>
                    <a:pt x="277" y="105"/>
                    <a:pt x="275" y="106"/>
                    <a:pt x="275" y="105"/>
                  </a:cubicBezTo>
                  <a:cubicBezTo>
                    <a:pt x="280" y="107"/>
                    <a:pt x="285" y="109"/>
                    <a:pt x="289" y="112"/>
                  </a:cubicBezTo>
                  <a:cubicBezTo>
                    <a:pt x="290" y="111"/>
                    <a:pt x="287" y="111"/>
                    <a:pt x="289" y="109"/>
                  </a:cubicBezTo>
                  <a:cubicBezTo>
                    <a:pt x="291" y="110"/>
                    <a:pt x="292" y="112"/>
                    <a:pt x="294" y="112"/>
                  </a:cubicBezTo>
                  <a:cubicBezTo>
                    <a:pt x="291" y="107"/>
                    <a:pt x="282" y="104"/>
                    <a:pt x="284" y="97"/>
                  </a:cubicBezTo>
                  <a:cubicBezTo>
                    <a:pt x="278" y="96"/>
                    <a:pt x="274" y="93"/>
                    <a:pt x="270" y="90"/>
                  </a:cubicBezTo>
                  <a:cubicBezTo>
                    <a:pt x="272" y="90"/>
                    <a:pt x="275" y="92"/>
                    <a:pt x="277" y="92"/>
                  </a:cubicBezTo>
                  <a:cubicBezTo>
                    <a:pt x="276" y="92"/>
                    <a:pt x="274" y="90"/>
                    <a:pt x="275" y="90"/>
                  </a:cubicBezTo>
                  <a:cubicBezTo>
                    <a:pt x="281" y="92"/>
                    <a:pt x="286" y="95"/>
                    <a:pt x="292" y="97"/>
                  </a:cubicBezTo>
                  <a:cubicBezTo>
                    <a:pt x="290" y="95"/>
                    <a:pt x="289" y="93"/>
                    <a:pt x="287" y="91"/>
                  </a:cubicBezTo>
                  <a:cubicBezTo>
                    <a:pt x="287" y="91"/>
                    <a:pt x="287" y="91"/>
                    <a:pt x="288" y="90"/>
                  </a:cubicBezTo>
                  <a:cubicBezTo>
                    <a:pt x="285" y="89"/>
                    <a:pt x="283" y="87"/>
                    <a:pt x="281" y="86"/>
                  </a:cubicBezTo>
                  <a:cubicBezTo>
                    <a:pt x="280" y="87"/>
                    <a:pt x="282" y="87"/>
                    <a:pt x="282" y="89"/>
                  </a:cubicBezTo>
                  <a:cubicBezTo>
                    <a:pt x="270" y="82"/>
                    <a:pt x="256" y="77"/>
                    <a:pt x="243" y="72"/>
                  </a:cubicBezTo>
                  <a:cubicBezTo>
                    <a:pt x="243" y="71"/>
                    <a:pt x="243" y="71"/>
                    <a:pt x="242" y="71"/>
                  </a:cubicBezTo>
                  <a:cubicBezTo>
                    <a:pt x="241" y="71"/>
                    <a:pt x="240" y="70"/>
                    <a:pt x="239" y="72"/>
                  </a:cubicBezTo>
                  <a:cubicBezTo>
                    <a:pt x="238" y="70"/>
                    <a:pt x="237" y="70"/>
                    <a:pt x="236" y="70"/>
                  </a:cubicBezTo>
                  <a:cubicBezTo>
                    <a:pt x="237" y="69"/>
                    <a:pt x="240" y="69"/>
                    <a:pt x="241" y="68"/>
                  </a:cubicBezTo>
                  <a:cubicBezTo>
                    <a:pt x="241" y="69"/>
                    <a:pt x="244" y="70"/>
                    <a:pt x="245" y="69"/>
                  </a:cubicBezTo>
                  <a:cubicBezTo>
                    <a:pt x="243" y="68"/>
                    <a:pt x="241" y="68"/>
                    <a:pt x="239" y="67"/>
                  </a:cubicBezTo>
                  <a:cubicBezTo>
                    <a:pt x="240" y="67"/>
                    <a:pt x="241" y="67"/>
                    <a:pt x="241" y="66"/>
                  </a:cubicBezTo>
                  <a:cubicBezTo>
                    <a:pt x="236" y="62"/>
                    <a:pt x="228" y="67"/>
                    <a:pt x="224" y="62"/>
                  </a:cubicBezTo>
                  <a:cubicBezTo>
                    <a:pt x="219" y="61"/>
                    <a:pt x="214" y="64"/>
                    <a:pt x="212" y="60"/>
                  </a:cubicBezTo>
                  <a:cubicBezTo>
                    <a:pt x="211" y="60"/>
                    <a:pt x="209" y="61"/>
                    <a:pt x="208" y="60"/>
                  </a:cubicBezTo>
                  <a:cubicBezTo>
                    <a:pt x="209" y="59"/>
                    <a:pt x="213" y="59"/>
                    <a:pt x="214" y="59"/>
                  </a:cubicBezTo>
                  <a:cubicBezTo>
                    <a:pt x="213" y="56"/>
                    <a:pt x="220" y="59"/>
                    <a:pt x="221" y="58"/>
                  </a:cubicBezTo>
                  <a:cubicBezTo>
                    <a:pt x="221" y="58"/>
                    <a:pt x="220" y="57"/>
                    <a:pt x="221" y="57"/>
                  </a:cubicBezTo>
                  <a:cubicBezTo>
                    <a:pt x="221" y="58"/>
                    <a:pt x="224" y="58"/>
                    <a:pt x="224" y="57"/>
                  </a:cubicBezTo>
                  <a:cubicBezTo>
                    <a:pt x="223" y="56"/>
                    <a:pt x="221" y="56"/>
                    <a:pt x="218" y="56"/>
                  </a:cubicBezTo>
                  <a:cubicBezTo>
                    <a:pt x="218" y="55"/>
                    <a:pt x="219" y="55"/>
                    <a:pt x="218" y="54"/>
                  </a:cubicBezTo>
                  <a:cubicBezTo>
                    <a:pt x="216" y="56"/>
                    <a:pt x="212" y="53"/>
                    <a:pt x="212" y="56"/>
                  </a:cubicBezTo>
                  <a:cubicBezTo>
                    <a:pt x="209" y="55"/>
                    <a:pt x="206" y="56"/>
                    <a:pt x="203" y="54"/>
                  </a:cubicBezTo>
                  <a:cubicBezTo>
                    <a:pt x="204" y="53"/>
                    <a:pt x="203" y="52"/>
                    <a:pt x="204" y="52"/>
                  </a:cubicBezTo>
                  <a:cubicBezTo>
                    <a:pt x="205" y="55"/>
                    <a:pt x="209" y="52"/>
                    <a:pt x="211" y="52"/>
                  </a:cubicBezTo>
                  <a:cubicBezTo>
                    <a:pt x="208" y="50"/>
                    <a:pt x="205" y="53"/>
                    <a:pt x="203" y="49"/>
                  </a:cubicBezTo>
                  <a:cubicBezTo>
                    <a:pt x="204" y="49"/>
                    <a:pt x="206" y="50"/>
                    <a:pt x="206" y="48"/>
                  </a:cubicBezTo>
                  <a:cubicBezTo>
                    <a:pt x="203" y="47"/>
                    <a:pt x="199" y="48"/>
                    <a:pt x="198" y="50"/>
                  </a:cubicBezTo>
                  <a:cubicBezTo>
                    <a:pt x="199" y="50"/>
                    <a:pt x="200" y="50"/>
                    <a:pt x="200" y="51"/>
                  </a:cubicBezTo>
                  <a:cubicBezTo>
                    <a:pt x="197" y="51"/>
                    <a:pt x="197" y="51"/>
                    <a:pt x="197" y="51"/>
                  </a:cubicBezTo>
                  <a:cubicBezTo>
                    <a:pt x="196" y="50"/>
                    <a:pt x="198" y="49"/>
                    <a:pt x="195" y="49"/>
                  </a:cubicBezTo>
                  <a:cubicBezTo>
                    <a:pt x="195" y="50"/>
                    <a:pt x="196" y="50"/>
                    <a:pt x="196" y="50"/>
                  </a:cubicBezTo>
                  <a:cubicBezTo>
                    <a:pt x="195" y="51"/>
                    <a:pt x="193" y="51"/>
                    <a:pt x="192" y="53"/>
                  </a:cubicBezTo>
                  <a:cubicBezTo>
                    <a:pt x="194" y="52"/>
                    <a:pt x="194" y="55"/>
                    <a:pt x="196" y="54"/>
                  </a:cubicBezTo>
                  <a:cubicBezTo>
                    <a:pt x="196" y="53"/>
                    <a:pt x="196" y="52"/>
                    <a:pt x="197" y="52"/>
                  </a:cubicBezTo>
                  <a:cubicBezTo>
                    <a:pt x="198" y="52"/>
                    <a:pt x="199" y="53"/>
                    <a:pt x="199" y="54"/>
                  </a:cubicBezTo>
                  <a:cubicBezTo>
                    <a:pt x="198" y="54"/>
                    <a:pt x="197" y="55"/>
                    <a:pt x="197" y="56"/>
                  </a:cubicBezTo>
                  <a:cubicBezTo>
                    <a:pt x="201" y="58"/>
                    <a:pt x="208" y="55"/>
                    <a:pt x="212" y="58"/>
                  </a:cubicBezTo>
                  <a:cubicBezTo>
                    <a:pt x="209" y="58"/>
                    <a:pt x="207" y="58"/>
                    <a:pt x="205" y="57"/>
                  </a:cubicBezTo>
                  <a:cubicBezTo>
                    <a:pt x="205" y="59"/>
                    <a:pt x="202" y="59"/>
                    <a:pt x="201" y="59"/>
                  </a:cubicBezTo>
                  <a:cubicBezTo>
                    <a:pt x="201" y="58"/>
                    <a:pt x="201" y="58"/>
                    <a:pt x="201" y="57"/>
                  </a:cubicBezTo>
                  <a:cubicBezTo>
                    <a:pt x="197" y="58"/>
                    <a:pt x="195" y="58"/>
                    <a:pt x="190" y="58"/>
                  </a:cubicBezTo>
                  <a:cubicBezTo>
                    <a:pt x="190" y="58"/>
                    <a:pt x="189" y="58"/>
                    <a:pt x="189" y="56"/>
                  </a:cubicBezTo>
                  <a:cubicBezTo>
                    <a:pt x="188" y="58"/>
                    <a:pt x="183" y="59"/>
                    <a:pt x="181" y="57"/>
                  </a:cubicBezTo>
                  <a:cubicBezTo>
                    <a:pt x="183" y="57"/>
                    <a:pt x="182" y="56"/>
                    <a:pt x="181" y="55"/>
                  </a:cubicBezTo>
                  <a:cubicBezTo>
                    <a:pt x="184" y="55"/>
                    <a:pt x="187" y="56"/>
                    <a:pt x="191" y="55"/>
                  </a:cubicBezTo>
                  <a:cubicBezTo>
                    <a:pt x="190" y="53"/>
                    <a:pt x="186" y="56"/>
                    <a:pt x="184" y="54"/>
                  </a:cubicBezTo>
                  <a:cubicBezTo>
                    <a:pt x="184" y="54"/>
                    <a:pt x="186" y="54"/>
                    <a:pt x="186" y="53"/>
                  </a:cubicBezTo>
                  <a:cubicBezTo>
                    <a:pt x="186" y="52"/>
                    <a:pt x="185" y="53"/>
                    <a:pt x="183" y="53"/>
                  </a:cubicBezTo>
                  <a:cubicBezTo>
                    <a:pt x="183" y="55"/>
                    <a:pt x="182" y="54"/>
                    <a:pt x="180" y="54"/>
                  </a:cubicBezTo>
                  <a:cubicBezTo>
                    <a:pt x="180" y="55"/>
                    <a:pt x="181" y="55"/>
                    <a:pt x="181" y="56"/>
                  </a:cubicBezTo>
                  <a:cubicBezTo>
                    <a:pt x="179" y="56"/>
                    <a:pt x="177" y="58"/>
                    <a:pt x="176" y="56"/>
                  </a:cubicBezTo>
                  <a:cubicBezTo>
                    <a:pt x="178" y="56"/>
                    <a:pt x="180" y="55"/>
                    <a:pt x="180" y="53"/>
                  </a:cubicBezTo>
                  <a:cubicBezTo>
                    <a:pt x="178" y="53"/>
                    <a:pt x="178" y="52"/>
                    <a:pt x="177" y="53"/>
                  </a:cubicBezTo>
                  <a:cubicBezTo>
                    <a:pt x="177" y="52"/>
                    <a:pt x="178" y="52"/>
                    <a:pt x="178" y="52"/>
                  </a:cubicBezTo>
                  <a:cubicBezTo>
                    <a:pt x="176" y="51"/>
                    <a:pt x="172" y="51"/>
                    <a:pt x="171" y="53"/>
                  </a:cubicBezTo>
                  <a:cubicBezTo>
                    <a:pt x="172" y="54"/>
                    <a:pt x="176" y="51"/>
                    <a:pt x="176" y="54"/>
                  </a:cubicBezTo>
                  <a:cubicBezTo>
                    <a:pt x="172" y="54"/>
                    <a:pt x="172" y="54"/>
                    <a:pt x="172" y="54"/>
                  </a:cubicBezTo>
                  <a:cubicBezTo>
                    <a:pt x="172" y="56"/>
                    <a:pt x="172" y="56"/>
                    <a:pt x="172" y="56"/>
                  </a:cubicBezTo>
                  <a:cubicBezTo>
                    <a:pt x="174" y="56"/>
                    <a:pt x="173" y="54"/>
                    <a:pt x="175" y="55"/>
                  </a:cubicBezTo>
                  <a:cubicBezTo>
                    <a:pt x="176" y="58"/>
                    <a:pt x="173" y="57"/>
                    <a:pt x="172" y="57"/>
                  </a:cubicBezTo>
                  <a:cubicBezTo>
                    <a:pt x="171" y="57"/>
                    <a:pt x="171" y="57"/>
                    <a:pt x="172" y="56"/>
                  </a:cubicBezTo>
                  <a:cubicBezTo>
                    <a:pt x="170" y="56"/>
                    <a:pt x="169" y="57"/>
                    <a:pt x="168" y="56"/>
                  </a:cubicBezTo>
                  <a:cubicBezTo>
                    <a:pt x="165" y="59"/>
                    <a:pt x="162" y="61"/>
                    <a:pt x="160" y="64"/>
                  </a:cubicBezTo>
                  <a:cubicBezTo>
                    <a:pt x="149" y="65"/>
                    <a:pt x="140" y="67"/>
                    <a:pt x="133" y="72"/>
                  </a:cubicBezTo>
                  <a:cubicBezTo>
                    <a:pt x="130" y="72"/>
                    <a:pt x="129" y="75"/>
                    <a:pt x="126" y="74"/>
                  </a:cubicBezTo>
                  <a:cubicBezTo>
                    <a:pt x="128" y="73"/>
                    <a:pt x="130" y="72"/>
                    <a:pt x="132" y="71"/>
                  </a:cubicBezTo>
                  <a:cubicBezTo>
                    <a:pt x="131" y="69"/>
                    <a:pt x="135" y="69"/>
                    <a:pt x="136" y="68"/>
                  </a:cubicBezTo>
                  <a:cubicBezTo>
                    <a:pt x="131" y="68"/>
                    <a:pt x="127" y="70"/>
                    <a:pt x="123" y="71"/>
                  </a:cubicBezTo>
                  <a:cubicBezTo>
                    <a:pt x="125" y="70"/>
                    <a:pt x="123" y="69"/>
                    <a:pt x="124" y="68"/>
                  </a:cubicBezTo>
                  <a:cubicBezTo>
                    <a:pt x="127" y="67"/>
                    <a:pt x="130" y="65"/>
                    <a:pt x="134" y="64"/>
                  </a:cubicBezTo>
                  <a:cubicBezTo>
                    <a:pt x="134" y="66"/>
                    <a:pt x="137" y="66"/>
                    <a:pt x="136" y="68"/>
                  </a:cubicBezTo>
                  <a:cubicBezTo>
                    <a:pt x="138" y="68"/>
                    <a:pt x="136" y="63"/>
                    <a:pt x="139" y="64"/>
                  </a:cubicBezTo>
                  <a:cubicBezTo>
                    <a:pt x="139" y="63"/>
                    <a:pt x="137" y="64"/>
                    <a:pt x="137" y="63"/>
                  </a:cubicBezTo>
                  <a:cubicBezTo>
                    <a:pt x="142" y="62"/>
                    <a:pt x="148" y="60"/>
                    <a:pt x="152" y="58"/>
                  </a:cubicBezTo>
                  <a:cubicBezTo>
                    <a:pt x="146" y="59"/>
                    <a:pt x="140" y="61"/>
                    <a:pt x="135" y="60"/>
                  </a:cubicBezTo>
                  <a:cubicBezTo>
                    <a:pt x="136" y="59"/>
                    <a:pt x="140" y="58"/>
                    <a:pt x="143" y="57"/>
                  </a:cubicBezTo>
                  <a:cubicBezTo>
                    <a:pt x="141" y="57"/>
                    <a:pt x="139" y="58"/>
                    <a:pt x="138" y="57"/>
                  </a:cubicBezTo>
                  <a:cubicBezTo>
                    <a:pt x="138" y="56"/>
                    <a:pt x="140" y="57"/>
                    <a:pt x="140" y="56"/>
                  </a:cubicBezTo>
                  <a:cubicBezTo>
                    <a:pt x="139" y="55"/>
                    <a:pt x="137" y="56"/>
                    <a:pt x="137" y="54"/>
                  </a:cubicBezTo>
                  <a:cubicBezTo>
                    <a:pt x="141" y="54"/>
                    <a:pt x="144" y="52"/>
                    <a:pt x="148" y="52"/>
                  </a:cubicBezTo>
                  <a:cubicBezTo>
                    <a:pt x="151" y="51"/>
                    <a:pt x="152" y="52"/>
                    <a:pt x="154" y="50"/>
                  </a:cubicBezTo>
                  <a:cubicBezTo>
                    <a:pt x="153" y="49"/>
                    <a:pt x="151" y="51"/>
                    <a:pt x="152" y="48"/>
                  </a:cubicBezTo>
                  <a:cubicBezTo>
                    <a:pt x="156" y="48"/>
                    <a:pt x="158" y="46"/>
                    <a:pt x="162" y="46"/>
                  </a:cubicBezTo>
                  <a:cubicBezTo>
                    <a:pt x="161" y="46"/>
                    <a:pt x="161" y="45"/>
                    <a:pt x="161" y="45"/>
                  </a:cubicBezTo>
                  <a:cubicBezTo>
                    <a:pt x="169" y="41"/>
                    <a:pt x="183" y="41"/>
                    <a:pt x="190" y="39"/>
                  </a:cubicBezTo>
                  <a:cubicBezTo>
                    <a:pt x="189" y="39"/>
                    <a:pt x="188" y="38"/>
                    <a:pt x="187" y="38"/>
                  </a:cubicBezTo>
                  <a:cubicBezTo>
                    <a:pt x="187" y="36"/>
                    <a:pt x="187" y="36"/>
                    <a:pt x="187" y="36"/>
                  </a:cubicBezTo>
                  <a:cubicBezTo>
                    <a:pt x="189" y="36"/>
                    <a:pt x="191" y="37"/>
                    <a:pt x="192" y="36"/>
                  </a:cubicBezTo>
                  <a:cubicBezTo>
                    <a:pt x="186" y="34"/>
                    <a:pt x="181" y="33"/>
                    <a:pt x="173" y="32"/>
                  </a:cubicBezTo>
                  <a:cubicBezTo>
                    <a:pt x="173" y="30"/>
                    <a:pt x="176" y="32"/>
                    <a:pt x="177" y="31"/>
                  </a:cubicBezTo>
                  <a:cubicBezTo>
                    <a:pt x="175" y="30"/>
                    <a:pt x="179" y="30"/>
                    <a:pt x="179" y="29"/>
                  </a:cubicBezTo>
                  <a:cubicBezTo>
                    <a:pt x="175" y="30"/>
                    <a:pt x="173" y="25"/>
                    <a:pt x="170" y="28"/>
                  </a:cubicBezTo>
                  <a:cubicBezTo>
                    <a:pt x="169" y="28"/>
                    <a:pt x="170" y="26"/>
                    <a:pt x="168" y="26"/>
                  </a:cubicBezTo>
                  <a:cubicBezTo>
                    <a:pt x="167" y="26"/>
                    <a:pt x="166" y="27"/>
                    <a:pt x="164" y="27"/>
                  </a:cubicBezTo>
                  <a:cubicBezTo>
                    <a:pt x="165" y="25"/>
                    <a:pt x="162" y="26"/>
                    <a:pt x="161" y="25"/>
                  </a:cubicBezTo>
                  <a:cubicBezTo>
                    <a:pt x="162" y="24"/>
                    <a:pt x="163" y="24"/>
                    <a:pt x="163" y="23"/>
                  </a:cubicBezTo>
                  <a:cubicBezTo>
                    <a:pt x="159" y="21"/>
                    <a:pt x="152" y="23"/>
                    <a:pt x="147" y="21"/>
                  </a:cubicBezTo>
                  <a:cubicBezTo>
                    <a:pt x="147" y="21"/>
                    <a:pt x="148" y="20"/>
                    <a:pt x="148" y="19"/>
                  </a:cubicBezTo>
                  <a:cubicBezTo>
                    <a:pt x="147" y="19"/>
                    <a:pt x="147" y="19"/>
                    <a:pt x="146" y="19"/>
                  </a:cubicBezTo>
                  <a:cubicBezTo>
                    <a:pt x="130" y="19"/>
                    <a:pt x="115" y="22"/>
                    <a:pt x="100" y="24"/>
                  </a:cubicBezTo>
                  <a:cubicBezTo>
                    <a:pt x="89" y="25"/>
                    <a:pt x="81" y="31"/>
                    <a:pt x="71" y="31"/>
                  </a:cubicBezTo>
                  <a:cubicBezTo>
                    <a:pt x="70" y="32"/>
                    <a:pt x="72" y="33"/>
                    <a:pt x="71" y="33"/>
                  </a:cubicBezTo>
                  <a:cubicBezTo>
                    <a:pt x="70" y="33"/>
                    <a:pt x="70" y="32"/>
                    <a:pt x="69" y="32"/>
                  </a:cubicBezTo>
                  <a:cubicBezTo>
                    <a:pt x="62" y="35"/>
                    <a:pt x="54" y="40"/>
                    <a:pt x="47" y="46"/>
                  </a:cubicBezTo>
                  <a:cubicBezTo>
                    <a:pt x="45" y="47"/>
                    <a:pt x="43" y="50"/>
                    <a:pt x="41" y="50"/>
                  </a:cubicBezTo>
                  <a:cubicBezTo>
                    <a:pt x="41" y="51"/>
                    <a:pt x="40" y="51"/>
                    <a:pt x="40" y="51"/>
                  </a:cubicBezTo>
                  <a:cubicBezTo>
                    <a:pt x="33" y="56"/>
                    <a:pt x="24" y="61"/>
                    <a:pt x="23" y="70"/>
                  </a:cubicBezTo>
                  <a:cubicBezTo>
                    <a:pt x="24" y="70"/>
                    <a:pt x="25" y="67"/>
                    <a:pt x="27" y="69"/>
                  </a:cubicBezTo>
                  <a:cubicBezTo>
                    <a:pt x="27" y="68"/>
                    <a:pt x="28" y="67"/>
                    <a:pt x="30" y="67"/>
                  </a:cubicBezTo>
                  <a:cubicBezTo>
                    <a:pt x="27" y="70"/>
                    <a:pt x="29" y="75"/>
                    <a:pt x="32" y="76"/>
                  </a:cubicBezTo>
                  <a:cubicBezTo>
                    <a:pt x="33" y="77"/>
                    <a:pt x="34" y="75"/>
                    <a:pt x="35" y="76"/>
                  </a:cubicBezTo>
                  <a:cubicBezTo>
                    <a:pt x="34" y="77"/>
                    <a:pt x="33" y="79"/>
                    <a:pt x="32" y="79"/>
                  </a:cubicBezTo>
                  <a:cubicBezTo>
                    <a:pt x="33" y="80"/>
                    <a:pt x="30" y="82"/>
                    <a:pt x="32" y="82"/>
                  </a:cubicBezTo>
                  <a:cubicBezTo>
                    <a:pt x="33" y="80"/>
                    <a:pt x="35" y="78"/>
                    <a:pt x="37" y="76"/>
                  </a:cubicBezTo>
                  <a:cubicBezTo>
                    <a:pt x="39" y="77"/>
                    <a:pt x="37" y="80"/>
                    <a:pt x="39" y="80"/>
                  </a:cubicBezTo>
                  <a:cubicBezTo>
                    <a:pt x="37" y="83"/>
                    <a:pt x="36" y="86"/>
                    <a:pt x="34" y="87"/>
                  </a:cubicBezTo>
                  <a:cubicBezTo>
                    <a:pt x="34" y="96"/>
                    <a:pt x="24" y="99"/>
                    <a:pt x="20" y="105"/>
                  </a:cubicBezTo>
                  <a:cubicBezTo>
                    <a:pt x="20" y="106"/>
                    <a:pt x="21" y="106"/>
                    <a:pt x="21" y="106"/>
                  </a:cubicBezTo>
                  <a:cubicBezTo>
                    <a:pt x="20" y="108"/>
                    <a:pt x="19" y="109"/>
                    <a:pt x="19" y="112"/>
                  </a:cubicBezTo>
                  <a:cubicBezTo>
                    <a:pt x="20" y="113"/>
                    <a:pt x="21" y="111"/>
                    <a:pt x="21" y="112"/>
                  </a:cubicBezTo>
                  <a:cubicBezTo>
                    <a:pt x="21" y="118"/>
                    <a:pt x="21" y="118"/>
                    <a:pt x="21" y="118"/>
                  </a:cubicBezTo>
                  <a:cubicBezTo>
                    <a:pt x="24" y="121"/>
                    <a:pt x="31" y="120"/>
                    <a:pt x="35" y="123"/>
                  </a:cubicBezTo>
                  <a:cubicBezTo>
                    <a:pt x="33" y="125"/>
                    <a:pt x="38" y="129"/>
                    <a:pt x="34" y="130"/>
                  </a:cubicBezTo>
                  <a:cubicBezTo>
                    <a:pt x="35" y="131"/>
                    <a:pt x="37" y="131"/>
                    <a:pt x="37" y="130"/>
                  </a:cubicBezTo>
                  <a:cubicBezTo>
                    <a:pt x="38" y="130"/>
                    <a:pt x="38" y="130"/>
                    <a:pt x="38" y="131"/>
                  </a:cubicBezTo>
                  <a:cubicBezTo>
                    <a:pt x="36" y="135"/>
                    <a:pt x="34" y="140"/>
                    <a:pt x="30" y="142"/>
                  </a:cubicBezTo>
                  <a:cubicBezTo>
                    <a:pt x="30" y="140"/>
                    <a:pt x="32" y="138"/>
                    <a:pt x="32" y="137"/>
                  </a:cubicBezTo>
                  <a:cubicBezTo>
                    <a:pt x="28" y="141"/>
                    <a:pt x="24" y="149"/>
                    <a:pt x="21" y="151"/>
                  </a:cubicBezTo>
                  <a:cubicBezTo>
                    <a:pt x="19" y="156"/>
                    <a:pt x="16" y="163"/>
                    <a:pt x="15" y="171"/>
                  </a:cubicBezTo>
                  <a:cubicBezTo>
                    <a:pt x="14" y="174"/>
                    <a:pt x="15" y="177"/>
                    <a:pt x="12" y="179"/>
                  </a:cubicBezTo>
                  <a:cubicBezTo>
                    <a:pt x="13" y="183"/>
                    <a:pt x="8" y="187"/>
                    <a:pt x="10" y="191"/>
                  </a:cubicBezTo>
                  <a:cubicBezTo>
                    <a:pt x="11" y="190"/>
                    <a:pt x="11" y="189"/>
                    <a:pt x="12" y="188"/>
                  </a:cubicBezTo>
                  <a:cubicBezTo>
                    <a:pt x="13" y="188"/>
                    <a:pt x="11" y="187"/>
                    <a:pt x="12" y="186"/>
                  </a:cubicBezTo>
                  <a:cubicBezTo>
                    <a:pt x="13" y="187"/>
                    <a:pt x="12" y="187"/>
                    <a:pt x="14" y="186"/>
                  </a:cubicBezTo>
                  <a:cubicBezTo>
                    <a:pt x="15" y="190"/>
                    <a:pt x="14" y="194"/>
                    <a:pt x="13" y="196"/>
                  </a:cubicBezTo>
                  <a:cubicBezTo>
                    <a:pt x="12" y="196"/>
                    <a:pt x="12" y="195"/>
                    <a:pt x="12" y="195"/>
                  </a:cubicBezTo>
                  <a:cubicBezTo>
                    <a:pt x="11" y="197"/>
                    <a:pt x="11" y="199"/>
                    <a:pt x="11" y="200"/>
                  </a:cubicBezTo>
                  <a:cubicBezTo>
                    <a:pt x="11" y="200"/>
                    <a:pt x="12" y="199"/>
                    <a:pt x="13" y="199"/>
                  </a:cubicBezTo>
                  <a:cubicBezTo>
                    <a:pt x="13" y="203"/>
                    <a:pt x="13" y="205"/>
                    <a:pt x="14" y="207"/>
                  </a:cubicBezTo>
                  <a:cubicBezTo>
                    <a:pt x="14" y="207"/>
                    <a:pt x="13" y="207"/>
                    <a:pt x="13" y="208"/>
                  </a:cubicBezTo>
                  <a:cubicBezTo>
                    <a:pt x="13" y="210"/>
                    <a:pt x="16" y="210"/>
                    <a:pt x="15" y="209"/>
                  </a:cubicBezTo>
                  <a:cubicBezTo>
                    <a:pt x="15" y="210"/>
                    <a:pt x="15" y="205"/>
                    <a:pt x="17" y="205"/>
                  </a:cubicBezTo>
                  <a:cubicBezTo>
                    <a:pt x="15" y="209"/>
                    <a:pt x="17" y="215"/>
                    <a:pt x="15" y="218"/>
                  </a:cubicBezTo>
                  <a:cubicBezTo>
                    <a:pt x="15" y="216"/>
                    <a:pt x="15" y="215"/>
                    <a:pt x="15" y="213"/>
                  </a:cubicBezTo>
                  <a:cubicBezTo>
                    <a:pt x="14" y="213"/>
                    <a:pt x="13" y="214"/>
                    <a:pt x="12" y="213"/>
                  </a:cubicBezTo>
                  <a:cubicBezTo>
                    <a:pt x="8" y="216"/>
                    <a:pt x="12" y="223"/>
                    <a:pt x="8" y="226"/>
                  </a:cubicBezTo>
                  <a:cubicBezTo>
                    <a:pt x="8" y="226"/>
                    <a:pt x="9" y="226"/>
                    <a:pt x="9" y="227"/>
                  </a:cubicBezTo>
                  <a:cubicBezTo>
                    <a:pt x="8" y="227"/>
                    <a:pt x="7" y="227"/>
                    <a:pt x="7" y="228"/>
                  </a:cubicBezTo>
                  <a:cubicBezTo>
                    <a:pt x="8" y="230"/>
                    <a:pt x="7" y="232"/>
                    <a:pt x="7" y="235"/>
                  </a:cubicBezTo>
                  <a:cubicBezTo>
                    <a:pt x="9" y="236"/>
                    <a:pt x="8" y="234"/>
                    <a:pt x="9" y="234"/>
                  </a:cubicBezTo>
                  <a:cubicBezTo>
                    <a:pt x="9" y="236"/>
                    <a:pt x="8" y="237"/>
                    <a:pt x="9" y="239"/>
                  </a:cubicBezTo>
                  <a:cubicBezTo>
                    <a:pt x="10" y="239"/>
                    <a:pt x="11" y="239"/>
                    <a:pt x="12" y="239"/>
                  </a:cubicBezTo>
                  <a:cubicBezTo>
                    <a:pt x="12" y="242"/>
                    <a:pt x="10" y="243"/>
                    <a:pt x="12" y="245"/>
                  </a:cubicBezTo>
                  <a:cubicBezTo>
                    <a:pt x="13" y="243"/>
                    <a:pt x="15" y="240"/>
                    <a:pt x="17" y="242"/>
                  </a:cubicBezTo>
                  <a:cubicBezTo>
                    <a:pt x="15" y="243"/>
                    <a:pt x="14" y="245"/>
                    <a:pt x="15" y="248"/>
                  </a:cubicBezTo>
                  <a:cubicBezTo>
                    <a:pt x="16" y="248"/>
                    <a:pt x="15" y="245"/>
                    <a:pt x="17" y="246"/>
                  </a:cubicBezTo>
                  <a:cubicBezTo>
                    <a:pt x="18" y="246"/>
                    <a:pt x="18" y="246"/>
                    <a:pt x="18" y="246"/>
                  </a:cubicBezTo>
                  <a:cubicBezTo>
                    <a:pt x="18" y="248"/>
                    <a:pt x="15" y="248"/>
                    <a:pt x="17" y="250"/>
                  </a:cubicBezTo>
                  <a:cubicBezTo>
                    <a:pt x="19" y="249"/>
                    <a:pt x="20" y="253"/>
                    <a:pt x="18" y="255"/>
                  </a:cubicBezTo>
                  <a:cubicBezTo>
                    <a:pt x="16" y="256"/>
                    <a:pt x="18" y="253"/>
                    <a:pt x="16" y="254"/>
                  </a:cubicBezTo>
                  <a:cubicBezTo>
                    <a:pt x="17" y="256"/>
                    <a:pt x="15" y="256"/>
                    <a:pt x="15" y="258"/>
                  </a:cubicBezTo>
                  <a:cubicBezTo>
                    <a:pt x="16" y="258"/>
                    <a:pt x="17" y="258"/>
                    <a:pt x="19" y="258"/>
                  </a:cubicBezTo>
                  <a:cubicBezTo>
                    <a:pt x="20" y="257"/>
                    <a:pt x="20" y="256"/>
                    <a:pt x="22" y="257"/>
                  </a:cubicBezTo>
                  <a:cubicBezTo>
                    <a:pt x="22" y="259"/>
                    <a:pt x="24" y="260"/>
                    <a:pt x="24" y="262"/>
                  </a:cubicBezTo>
                  <a:cubicBezTo>
                    <a:pt x="23" y="264"/>
                    <a:pt x="22" y="264"/>
                    <a:pt x="22" y="267"/>
                  </a:cubicBezTo>
                  <a:cubicBezTo>
                    <a:pt x="22" y="267"/>
                    <a:pt x="22" y="267"/>
                    <a:pt x="22" y="267"/>
                  </a:cubicBezTo>
                  <a:cubicBezTo>
                    <a:pt x="22" y="267"/>
                    <a:pt x="22" y="267"/>
                    <a:pt x="22" y="268"/>
                  </a:cubicBezTo>
                  <a:cubicBezTo>
                    <a:pt x="22" y="268"/>
                    <a:pt x="23" y="267"/>
                    <a:pt x="23" y="267"/>
                  </a:cubicBezTo>
                  <a:cubicBezTo>
                    <a:pt x="24" y="267"/>
                    <a:pt x="24" y="268"/>
                    <a:pt x="26" y="268"/>
                  </a:cubicBezTo>
                  <a:cubicBezTo>
                    <a:pt x="26" y="268"/>
                    <a:pt x="26" y="268"/>
                    <a:pt x="26" y="268"/>
                  </a:cubicBezTo>
                  <a:cubicBezTo>
                    <a:pt x="26" y="268"/>
                    <a:pt x="26" y="268"/>
                    <a:pt x="26" y="268"/>
                  </a:cubicBezTo>
                  <a:cubicBezTo>
                    <a:pt x="26" y="269"/>
                    <a:pt x="26" y="269"/>
                    <a:pt x="26" y="269"/>
                  </a:cubicBezTo>
                  <a:cubicBezTo>
                    <a:pt x="27" y="270"/>
                    <a:pt x="27" y="271"/>
                    <a:pt x="28" y="273"/>
                  </a:cubicBezTo>
                  <a:cubicBezTo>
                    <a:pt x="27" y="273"/>
                    <a:pt x="27" y="273"/>
                    <a:pt x="27" y="274"/>
                  </a:cubicBezTo>
                  <a:cubicBezTo>
                    <a:pt x="27" y="274"/>
                    <a:pt x="28" y="274"/>
                    <a:pt x="28" y="274"/>
                  </a:cubicBezTo>
                  <a:cubicBezTo>
                    <a:pt x="29" y="276"/>
                    <a:pt x="29" y="279"/>
                    <a:pt x="30" y="282"/>
                  </a:cubicBezTo>
                  <a:cubicBezTo>
                    <a:pt x="30" y="282"/>
                    <a:pt x="30" y="282"/>
                    <a:pt x="30" y="282"/>
                  </a:cubicBezTo>
                  <a:cubicBezTo>
                    <a:pt x="30" y="282"/>
                    <a:pt x="30" y="284"/>
                    <a:pt x="30" y="285"/>
                  </a:cubicBezTo>
                  <a:cubicBezTo>
                    <a:pt x="31" y="285"/>
                    <a:pt x="31" y="285"/>
                    <a:pt x="31" y="285"/>
                  </a:cubicBezTo>
                  <a:cubicBezTo>
                    <a:pt x="31" y="285"/>
                    <a:pt x="30" y="285"/>
                    <a:pt x="30" y="285"/>
                  </a:cubicBezTo>
                  <a:cubicBezTo>
                    <a:pt x="30" y="286"/>
                    <a:pt x="30" y="287"/>
                    <a:pt x="31" y="287"/>
                  </a:cubicBezTo>
                  <a:cubicBezTo>
                    <a:pt x="31" y="287"/>
                    <a:pt x="31" y="287"/>
                    <a:pt x="31" y="286"/>
                  </a:cubicBezTo>
                  <a:cubicBezTo>
                    <a:pt x="31" y="286"/>
                    <a:pt x="31" y="286"/>
                    <a:pt x="31" y="286"/>
                  </a:cubicBezTo>
                  <a:cubicBezTo>
                    <a:pt x="31" y="286"/>
                    <a:pt x="31" y="286"/>
                    <a:pt x="31" y="286"/>
                  </a:cubicBezTo>
                  <a:cubicBezTo>
                    <a:pt x="32" y="286"/>
                    <a:pt x="32" y="286"/>
                    <a:pt x="32" y="286"/>
                  </a:cubicBezTo>
                  <a:cubicBezTo>
                    <a:pt x="32" y="286"/>
                    <a:pt x="32" y="286"/>
                    <a:pt x="31" y="285"/>
                  </a:cubicBezTo>
                  <a:cubicBezTo>
                    <a:pt x="32" y="282"/>
                    <a:pt x="32" y="280"/>
                    <a:pt x="32" y="277"/>
                  </a:cubicBezTo>
                  <a:cubicBezTo>
                    <a:pt x="32" y="277"/>
                    <a:pt x="32" y="277"/>
                    <a:pt x="33" y="277"/>
                  </a:cubicBezTo>
                  <a:cubicBezTo>
                    <a:pt x="33" y="276"/>
                    <a:pt x="33" y="275"/>
                    <a:pt x="33" y="275"/>
                  </a:cubicBezTo>
                  <a:cubicBezTo>
                    <a:pt x="33" y="272"/>
                    <a:pt x="33" y="270"/>
                    <a:pt x="34" y="268"/>
                  </a:cubicBezTo>
                  <a:cubicBezTo>
                    <a:pt x="34" y="268"/>
                    <a:pt x="35" y="269"/>
                    <a:pt x="35" y="269"/>
                  </a:cubicBezTo>
                  <a:cubicBezTo>
                    <a:pt x="35" y="269"/>
                    <a:pt x="35" y="270"/>
                    <a:pt x="35" y="271"/>
                  </a:cubicBezTo>
                  <a:cubicBezTo>
                    <a:pt x="35" y="271"/>
                    <a:pt x="34" y="271"/>
                    <a:pt x="34" y="271"/>
                  </a:cubicBezTo>
                  <a:cubicBezTo>
                    <a:pt x="34" y="273"/>
                    <a:pt x="33" y="273"/>
                    <a:pt x="33" y="274"/>
                  </a:cubicBezTo>
                  <a:cubicBezTo>
                    <a:pt x="34" y="274"/>
                    <a:pt x="34" y="274"/>
                    <a:pt x="34" y="274"/>
                  </a:cubicBezTo>
                  <a:cubicBezTo>
                    <a:pt x="34" y="275"/>
                    <a:pt x="36" y="275"/>
                    <a:pt x="35" y="277"/>
                  </a:cubicBezTo>
                  <a:cubicBezTo>
                    <a:pt x="36" y="276"/>
                    <a:pt x="37" y="277"/>
                    <a:pt x="38" y="277"/>
                  </a:cubicBezTo>
                  <a:cubicBezTo>
                    <a:pt x="38" y="276"/>
                    <a:pt x="38" y="276"/>
                    <a:pt x="38" y="276"/>
                  </a:cubicBezTo>
                  <a:cubicBezTo>
                    <a:pt x="38" y="276"/>
                    <a:pt x="38" y="276"/>
                    <a:pt x="38" y="276"/>
                  </a:cubicBezTo>
                  <a:cubicBezTo>
                    <a:pt x="35" y="277"/>
                    <a:pt x="36" y="274"/>
                    <a:pt x="35" y="272"/>
                  </a:cubicBezTo>
                  <a:cubicBezTo>
                    <a:pt x="36" y="272"/>
                    <a:pt x="37" y="271"/>
                    <a:pt x="37" y="271"/>
                  </a:cubicBezTo>
                  <a:cubicBezTo>
                    <a:pt x="38" y="273"/>
                    <a:pt x="36" y="272"/>
                    <a:pt x="36" y="273"/>
                  </a:cubicBezTo>
                  <a:cubicBezTo>
                    <a:pt x="37" y="274"/>
                    <a:pt x="38" y="273"/>
                    <a:pt x="38" y="274"/>
                  </a:cubicBezTo>
                  <a:cubicBezTo>
                    <a:pt x="37" y="274"/>
                    <a:pt x="36" y="274"/>
                    <a:pt x="37" y="275"/>
                  </a:cubicBezTo>
                  <a:cubicBezTo>
                    <a:pt x="37" y="275"/>
                    <a:pt x="38" y="275"/>
                    <a:pt x="39" y="275"/>
                  </a:cubicBezTo>
                  <a:cubicBezTo>
                    <a:pt x="39" y="275"/>
                    <a:pt x="39" y="276"/>
                    <a:pt x="39" y="276"/>
                  </a:cubicBezTo>
                  <a:cubicBezTo>
                    <a:pt x="39" y="276"/>
                    <a:pt x="39" y="277"/>
                    <a:pt x="39" y="278"/>
                  </a:cubicBezTo>
                  <a:cubicBezTo>
                    <a:pt x="38" y="277"/>
                    <a:pt x="36" y="279"/>
                    <a:pt x="36" y="277"/>
                  </a:cubicBezTo>
                  <a:cubicBezTo>
                    <a:pt x="35" y="277"/>
                    <a:pt x="35" y="278"/>
                    <a:pt x="35" y="279"/>
                  </a:cubicBezTo>
                  <a:cubicBezTo>
                    <a:pt x="35" y="279"/>
                    <a:pt x="35" y="280"/>
                    <a:pt x="36" y="280"/>
                  </a:cubicBezTo>
                  <a:cubicBezTo>
                    <a:pt x="36" y="279"/>
                    <a:pt x="37" y="279"/>
                    <a:pt x="38" y="279"/>
                  </a:cubicBezTo>
                  <a:cubicBezTo>
                    <a:pt x="38" y="278"/>
                    <a:pt x="39" y="278"/>
                    <a:pt x="39" y="277"/>
                  </a:cubicBezTo>
                  <a:cubicBezTo>
                    <a:pt x="40" y="278"/>
                    <a:pt x="40" y="278"/>
                    <a:pt x="40" y="278"/>
                  </a:cubicBezTo>
                  <a:cubicBezTo>
                    <a:pt x="39" y="279"/>
                    <a:pt x="39" y="280"/>
                    <a:pt x="40" y="281"/>
                  </a:cubicBezTo>
                  <a:cubicBezTo>
                    <a:pt x="40" y="281"/>
                    <a:pt x="40" y="281"/>
                    <a:pt x="40" y="281"/>
                  </a:cubicBezTo>
                  <a:cubicBezTo>
                    <a:pt x="40" y="283"/>
                    <a:pt x="41" y="284"/>
                    <a:pt x="41" y="285"/>
                  </a:cubicBezTo>
                  <a:cubicBezTo>
                    <a:pt x="41" y="285"/>
                    <a:pt x="41" y="285"/>
                    <a:pt x="41" y="285"/>
                  </a:cubicBezTo>
                  <a:cubicBezTo>
                    <a:pt x="41" y="285"/>
                    <a:pt x="41" y="285"/>
                    <a:pt x="41" y="286"/>
                  </a:cubicBezTo>
                  <a:cubicBezTo>
                    <a:pt x="41" y="286"/>
                    <a:pt x="41" y="286"/>
                    <a:pt x="41" y="287"/>
                  </a:cubicBezTo>
                  <a:cubicBezTo>
                    <a:pt x="41" y="287"/>
                    <a:pt x="41" y="287"/>
                    <a:pt x="41" y="287"/>
                  </a:cubicBezTo>
                  <a:cubicBezTo>
                    <a:pt x="41" y="287"/>
                    <a:pt x="41" y="288"/>
                    <a:pt x="41" y="288"/>
                  </a:cubicBezTo>
                  <a:cubicBezTo>
                    <a:pt x="41" y="288"/>
                    <a:pt x="41" y="288"/>
                    <a:pt x="41" y="288"/>
                  </a:cubicBezTo>
                  <a:cubicBezTo>
                    <a:pt x="42" y="290"/>
                    <a:pt x="43" y="293"/>
                    <a:pt x="44" y="295"/>
                  </a:cubicBezTo>
                  <a:cubicBezTo>
                    <a:pt x="44" y="295"/>
                    <a:pt x="44" y="295"/>
                    <a:pt x="44" y="296"/>
                  </a:cubicBezTo>
                  <a:cubicBezTo>
                    <a:pt x="44" y="296"/>
                    <a:pt x="44" y="296"/>
                    <a:pt x="44" y="296"/>
                  </a:cubicBezTo>
                  <a:cubicBezTo>
                    <a:pt x="44" y="296"/>
                    <a:pt x="44" y="297"/>
                    <a:pt x="45" y="298"/>
                  </a:cubicBezTo>
                  <a:cubicBezTo>
                    <a:pt x="44" y="298"/>
                    <a:pt x="44" y="297"/>
                    <a:pt x="43" y="297"/>
                  </a:cubicBezTo>
                  <a:cubicBezTo>
                    <a:pt x="42" y="298"/>
                    <a:pt x="43" y="298"/>
                    <a:pt x="43" y="299"/>
                  </a:cubicBezTo>
                  <a:cubicBezTo>
                    <a:pt x="44" y="298"/>
                    <a:pt x="45" y="298"/>
                    <a:pt x="45" y="298"/>
                  </a:cubicBezTo>
                  <a:cubicBezTo>
                    <a:pt x="45" y="298"/>
                    <a:pt x="46" y="297"/>
                    <a:pt x="46" y="297"/>
                  </a:cubicBezTo>
                  <a:cubicBezTo>
                    <a:pt x="46" y="297"/>
                    <a:pt x="46" y="298"/>
                    <a:pt x="46" y="299"/>
                  </a:cubicBezTo>
                  <a:cubicBezTo>
                    <a:pt x="46" y="299"/>
                    <a:pt x="45" y="299"/>
                    <a:pt x="45" y="299"/>
                  </a:cubicBezTo>
                  <a:cubicBezTo>
                    <a:pt x="45" y="300"/>
                    <a:pt x="46" y="300"/>
                    <a:pt x="46" y="300"/>
                  </a:cubicBezTo>
                  <a:cubicBezTo>
                    <a:pt x="46" y="300"/>
                    <a:pt x="46" y="300"/>
                    <a:pt x="46" y="300"/>
                  </a:cubicBezTo>
                  <a:cubicBezTo>
                    <a:pt x="47" y="300"/>
                    <a:pt x="47" y="300"/>
                    <a:pt x="47" y="300"/>
                  </a:cubicBezTo>
                  <a:cubicBezTo>
                    <a:pt x="47" y="300"/>
                    <a:pt x="47" y="300"/>
                    <a:pt x="47" y="300"/>
                  </a:cubicBezTo>
                  <a:cubicBezTo>
                    <a:pt x="47" y="300"/>
                    <a:pt x="47" y="300"/>
                    <a:pt x="47" y="301"/>
                  </a:cubicBezTo>
                  <a:cubicBezTo>
                    <a:pt x="46" y="301"/>
                    <a:pt x="46" y="302"/>
                    <a:pt x="47" y="302"/>
                  </a:cubicBezTo>
                  <a:cubicBezTo>
                    <a:pt x="47" y="302"/>
                    <a:pt x="47" y="302"/>
                    <a:pt x="48" y="301"/>
                  </a:cubicBezTo>
                  <a:cubicBezTo>
                    <a:pt x="48" y="303"/>
                    <a:pt x="49" y="304"/>
                    <a:pt x="49" y="306"/>
                  </a:cubicBezTo>
                  <a:cubicBezTo>
                    <a:pt x="49" y="306"/>
                    <a:pt x="49" y="306"/>
                    <a:pt x="49" y="306"/>
                  </a:cubicBezTo>
                  <a:cubicBezTo>
                    <a:pt x="49" y="306"/>
                    <a:pt x="49" y="307"/>
                    <a:pt x="49" y="307"/>
                  </a:cubicBezTo>
                  <a:cubicBezTo>
                    <a:pt x="49" y="307"/>
                    <a:pt x="49" y="307"/>
                    <a:pt x="48" y="307"/>
                  </a:cubicBezTo>
                  <a:cubicBezTo>
                    <a:pt x="48" y="307"/>
                    <a:pt x="48" y="307"/>
                    <a:pt x="48" y="307"/>
                  </a:cubicBezTo>
                  <a:cubicBezTo>
                    <a:pt x="48" y="307"/>
                    <a:pt x="48" y="307"/>
                    <a:pt x="48" y="307"/>
                  </a:cubicBezTo>
                  <a:cubicBezTo>
                    <a:pt x="48" y="308"/>
                    <a:pt x="47" y="308"/>
                    <a:pt x="47" y="308"/>
                  </a:cubicBezTo>
                  <a:cubicBezTo>
                    <a:pt x="47" y="308"/>
                    <a:pt x="48" y="308"/>
                    <a:pt x="48" y="308"/>
                  </a:cubicBezTo>
                  <a:cubicBezTo>
                    <a:pt x="48" y="308"/>
                    <a:pt x="48" y="309"/>
                    <a:pt x="48" y="309"/>
                  </a:cubicBezTo>
                  <a:cubicBezTo>
                    <a:pt x="48" y="309"/>
                    <a:pt x="49" y="308"/>
                    <a:pt x="49" y="308"/>
                  </a:cubicBezTo>
                  <a:cubicBezTo>
                    <a:pt x="49" y="308"/>
                    <a:pt x="49" y="307"/>
                    <a:pt x="49" y="307"/>
                  </a:cubicBezTo>
                  <a:cubicBezTo>
                    <a:pt x="49" y="307"/>
                    <a:pt x="49" y="307"/>
                    <a:pt x="50" y="308"/>
                  </a:cubicBezTo>
                  <a:cubicBezTo>
                    <a:pt x="50" y="307"/>
                    <a:pt x="50" y="307"/>
                    <a:pt x="50" y="307"/>
                  </a:cubicBezTo>
                  <a:cubicBezTo>
                    <a:pt x="50" y="307"/>
                    <a:pt x="50" y="307"/>
                    <a:pt x="50" y="307"/>
                  </a:cubicBezTo>
                  <a:cubicBezTo>
                    <a:pt x="50" y="307"/>
                    <a:pt x="50" y="307"/>
                    <a:pt x="50" y="307"/>
                  </a:cubicBezTo>
                  <a:cubicBezTo>
                    <a:pt x="50" y="306"/>
                    <a:pt x="50" y="306"/>
                    <a:pt x="50" y="305"/>
                  </a:cubicBezTo>
                  <a:cubicBezTo>
                    <a:pt x="50" y="305"/>
                    <a:pt x="51" y="305"/>
                    <a:pt x="51" y="305"/>
                  </a:cubicBezTo>
                  <a:cubicBezTo>
                    <a:pt x="51" y="305"/>
                    <a:pt x="52" y="306"/>
                    <a:pt x="52" y="306"/>
                  </a:cubicBezTo>
                  <a:cubicBezTo>
                    <a:pt x="51" y="306"/>
                    <a:pt x="52" y="307"/>
                    <a:pt x="52" y="307"/>
                  </a:cubicBezTo>
                  <a:cubicBezTo>
                    <a:pt x="52" y="308"/>
                    <a:pt x="52" y="309"/>
                    <a:pt x="53" y="310"/>
                  </a:cubicBezTo>
                  <a:cubicBezTo>
                    <a:pt x="52" y="310"/>
                    <a:pt x="52" y="310"/>
                    <a:pt x="51" y="311"/>
                  </a:cubicBezTo>
                  <a:cubicBezTo>
                    <a:pt x="53" y="311"/>
                    <a:pt x="52" y="312"/>
                    <a:pt x="53" y="312"/>
                  </a:cubicBezTo>
                  <a:cubicBezTo>
                    <a:pt x="53" y="312"/>
                    <a:pt x="53" y="312"/>
                    <a:pt x="53" y="312"/>
                  </a:cubicBezTo>
                  <a:cubicBezTo>
                    <a:pt x="53" y="312"/>
                    <a:pt x="53" y="313"/>
                    <a:pt x="54" y="313"/>
                  </a:cubicBezTo>
                  <a:cubicBezTo>
                    <a:pt x="54" y="312"/>
                    <a:pt x="55" y="312"/>
                    <a:pt x="55" y="310"/>
                  </a:cubicBezTo>
                  <a:cubicBezTo>
                    <a:pt x="56" y="311"/>
                    <a:pt x="56" y="311"/>
                    <a:pt x="56" y="312"/>
                  </a:cubicBezTo>
                  <a:cubicBezTo>
                    <a:pt x="57" y="311"/>
                    <a:pt x="57" y="311"/>
                    <a:pt x="58" y="312"/>
                  </a:cubicBezTo>
                  <a:cubicBezTo>
                    <a:pt x="57" y="311"/>
                    <a:pt x="57" y="311"/>
                    <a:pt x="57" y="311"/>
                  </a:cubicBezTo>
                  <a:cubicBezTo>
                    <a:pt x="56" y="311"/>
                    <a:pt x="56" y="310"/>
                    <a:pt x="56" y="309"/>
                  </a:cubicBezTo>
                  <a:cubicBezTo>
                    <a:pt x="56" y="309"/>
                    <a:pt x="56" y="308"/>
                    <a:pt x="56" y="308"/>
                  </a:cubicBezTo>
                  <a:cubicBezTo>
                    <a:pt x="56" y="308"/>
                    <a:pt x="56" y="308"/>
                    <a:pt x="56" y="308"/>
                  </a:cubicBezTo>
                  <a:cubicBezTo>
                    <a:pt x="54" y="303"/>
                    <a:pt x="52" y="298"/>
                    <a:pt x="50" y="293"/>
                  </a:cubicBezTo>
                  <a:cubicBezTo>
                    <a:pt x="50" y="293"/>
                    <a:pt x="50" y="294"/>
                    <a:pt x="50" y="294"/>
                  </a:cubicBezTo>
                  <a:cubicBezTo>
                    <a:pt x="50" y="294"/>
                    <a:pt x="49" y="294"/>
                    <a:pt x="49" y="293"/>
                  </a:cubicBezTo>
                  <a:cubicBezTo>
                    <a:pt x="49" y="293"/>
                    <a:pt x="49" y="293"/>
                    <a:pt x="49" y="292"/>
                  </a:cubicBezTo>
                  <a:cubicBezTo>
                    <a:pt x="49" y="292"/>
                    <a:pt x="49" y="292"/>
                    <a:pt x="49" y="291"/>
                  </a:cubicBezTo>
                  <a:cubicBezTo>
                    <a:pt x="49" y="291"/>
                    <a:pt x="49" y="291"/>
                    <a:pt x="49" y="291"/>
                  </a:cubicBezTo>
                  <a:cubicBezTo>
                    <a:pt x="49" y="291"/>
                    <a:pt x="49" y="291"/>
                    <a:pt x="49" y="291"/>
                  </a:cubicBezTo>
                  <a:cubicBezTo>
                    <a:pt x="49" y="290"/>
                    <a:pt x="49" y="290"/>
                    <a:pt x="49" y="290"/>
                  </a:cubicBezTo>
                  <a:cubicBezTo>
                    <a:pt x="49" y="290"/>
                    <a:pt x="49" y="290"/>
                    <a:pt x="49" y="290"/>
                  </a:cubicBezTo>
                  <a:cubicBezTo>
                    <a:pt x="48" y="286"/>
                    <a:pt x="47" y="281"/>
                    <a:pt x="46" y="277"/>
                  </a:cubicBezTo>
                  <a:cubicBezTo>
                    <a:pt x="45" y="277"/>
                    <a:pt x="45" y="275"/>
                    <a:pt x="45" y="274"/>
                  </a:cubicBezTo>
                  <a:cubicBezTo>
                    <a:pt x="45" y="274"/>
                    <a:pt x="45" y="274"/>
                    <a:pt x="45" y="274"/>
                  </a:cubicBezTo>
                  <a:cubicBezTo>
                    <a:pt x="44" y="265"/>
                    <a:pt x="43" y="256"/>
                    <a:pt x="43" y="247"/>
                  </a:cubicBezTo>
                  <a:cubicBezTo>
                    <a:pt x="43" y="244"/>
                    <a:pt x="43" y="241"/>
                    <a:pt x="43" y="238"/>
                  </a:cubicBezTo>
                  <a:cubicBezTo>
                    <a:pt x="43" y="237"/>
                    <a:pt x="42" y="237"/>
                    <a:pt x="42" y="236"/>
                  </a:cubicBezTo>
                  <a:cubicBezTo>
                    <a:pt x="43" y="235"/>
                    <a:pt x="43" y="233"/>
                    <a:pt x="44" y="232"/>
                  </a:cubicBezTo>
                  <a:cubicBezTo>
                    <a:pt x="44" y="223"/>
                    <a:pt x="46" y="215"/>
                    <a:pt x="48" y="207"/>
                  </a:cubicBezTo>
                  <a:cubicBezTo>
                    <a:pt x="48" y="204"/>
                    <a:pt x="49" y="201"/>
                    <a:pt x="51" y="199"/>
                  </a:cubicBezTo>
                  <a:cubicBezTo>
                    <a:pt x="52" y="197"/>
                    <a:pt x="53" y="194"/>
                    <a:pt x="54" y="192"/>
                  </a:cubicBezTo>
                  <a:cubicBezTo>
                    <a:pt x="53" y="192"/>
                    <a:pt x="53" y="192"/>
                    <a:pt x="53" y="192"/>
                  </a:cubicBezTo>
                  <a:cubicBezTo>
                    <a:pt x="52" y="188"/>
                    <a:pt x="55" y="185"/>
                    <a:pt x="57" y="182"/>
                  </a:cubicBezTo>
                  <a:cubicBezTo>
                    <a:pt x="57" y="183"/>
                    <a:pt x="57" y="184"/>
                    <a:pt x="57" y="184"/>
                  </a:cubicBezTo>
                  <a:cubicBezTo>
                    <a:pt x="61" y="175"/>
                    <a:pt x="66" y="166"/>
                    <a:pt x="73" y="158"/>
                  </a:cubicBezTo>
                  <a:cubicBezTo>
                    <a:pt x="73" y="158"/>
                    <a:pt x="73" y="157"/>
                    <a:pt x="74" y="157"/>
                  </a:cubicBezTo>
                  <a:cubicBezTo>
                    <a:pt x="90" y="135"/>
                    <a:pt x="113" y="119"/>
                    <a:pt x="139" y="109"/>
                  </a:cubicBezTo>
                  <a:cubicBezTo>
                    <a:pt x="139" y="109"/>
                    <a:pt x="139" y="109"/>
                    <a:pt x="139" y="109"/>
                  </a:cubicBezTo>
                  <a:cubicBezTo>
                    <a:pt x="141" y="107"/>
                    <a:pt x="144" y="106"/>
                    <a:pt x="146" y="105"/>
                  </a:cubicBezTo>
                  <a:cubicBezTo>
                    <a:pt x="147" y="107"/>
                    <a:pt x="143" y="107"/>
                    <a:pt x="141" y="108"/>
                  </a:cubicBezTo>
                  <a:cubicBezTo>
                    <a:pt x="154" y="104"/>
                    <a:pt x="167" y="101"/>
                    <a:pt x="181" y="100"/>
                  </a:cubicBezTo>
                  <a:cubicBezTo>
                    <a:pt x="181" y="100"/>
                    <a:pt x="181" y="100"/>
                    <a:pt x="181" y="100"/>
                  </a:cubicBezTo>
                  <a:cubicBezTo>
                    <a:pt x="180" y="100"/>
                    <a:pt x="179" y="100"/>
                    <a:pt x="179" y="99"/>
                  </a:cubicBezTo>
                  <a:cubicBezTo>
                    <a:pt x="180" y="100"/>
                    <a:pt x="182" y="99"/>
                    <a:pt x="184" y="100"/>
                  </a:cubicBezTo>
                  <a:cubicBezTo>
                    <a:pt x="183" y="95"/>
                    <a:pt x="189" y="96"/>
                    <a:pt x="191" y="94"/>
                  </a:cubicBezTo>
                  <a:cubicBezTo>
                    <a:pt x="192" y="97"/>
                    <a:pt x="197" y="94"/>
                    <a:pt x="199" y="97"/>
                  </a:cubicBezTo>
                  <a:cubicBezTo>
                    <a:pt x="197" y="97"/>
                    <a:pt x="195" y="97"/>
                    <a:pt x="194" y="97"/>
                  </a:cubicBezTo>
                  <a:cubicBezTo>
                    <a:pt x="196" y="98"/>
                    <a:pt x="198" y="99"/>
                    <a:pt x="200" y="100"/>
                  </a:cubicBezTo>
                  <a:cubicBezTo>
                    <a:pt x="202" y="101"/>
                    <a:pt x="204" y="101"/>
                    <a:pt x="206" y="101"/>
                  </a:cubicBezTo>
                  <a:cubicBezTo>
                    <a:pt x="206" y="100"/>
                    <a:pt x="207" y="101"/>
                    <a:pt x="208" y="101"/>
                  </a:cubicBezTo>
                  <a:cubicBezTo>
                    <a:pt x="209" y="101"/>
                    <a:pt x="210" y="101"/>
                    <a:pt x="211" y="102"/>
                  </a:cubicBezTo>
                  <a:cubicBezTo>
                    <a:pt x="211" y="101"/>
                    <a:pt x="209" y="101"/>
                    <a:pt x="209" y="100"/>
                  </a:cubicBezTo>
                  <a:cubicBezTo>
                    <a:pt x="210" y="99"/>
                    <a:pt x="211" y="100"/>
                    <a:pt x="212" y="100"/>
                  </a:cubicBezTo>
                  <a:close/>
                  <a:moveTo>
                    <a:pt x="244" y="98"/>
                  </a:moveTo>
                  <a:cubicBezTo>
                    <a:pt x="247" y="98"/>
                    <a:pt x="246" y="100"/>
                    <a:pt x="248" y="100"/>
                  </a:cubicBezTo>
                  <a:cubicBezTo>
                    <a:pt x="247" y="101"/>
                    <a:pt x="244" y="100"/>
                    <a:pt x="244" y="98"/>
                  </a:cubicBezTo>
                  <a:close/>
                  <a:moveTo>
                    <a:pt x="285" y="106"/>
                  </a:moveTo>
                  <a:cubicBezTo>
                    <a:pt x="284" y="107"/>
                    <a:pt x="282" y="105"/>
                    <a:pt x="280" y="105"/>
                  </a:cubicBezTo>
                  <a:cubicBezTo>
                    <a:pt x="281" y="104"/>
                    <a:pt x="284" y="105"/>
                    <a:pt x="285" y="106"/>
                  </a:cubicBezTo>
                  <a:close/>
                  <a:moveTo>
                    <a:pt x="277" y="102"/>
                  </a:moveTo>
                  <a:cubicBezTo>
                    <a:pt x="276" y="102"/>
                    <a:pt x="275" y="101"/>
                    <a:pt x="274" y="101"/>
                  </a:cubicBezTo>
                  <a:cubicBezTo>
                    <a:pt x="275" y="99"/>
                    <a:pt x="277" y="101"/>
                    <a:pt x="277" y="102"/>
                  </a:cubicBezTo>
                  <a:close/>
                  <a:moveTo>
                    <a:pt x="275" y="102"/>
                  </a:moveTo>
                  <a:cubicBezTo>
                    <a:pt x="273" y="102"/>
                    <a:pt x="271" y="103"/>
                    <a:pt x="272" y="101"/>
                  </a:cubicBezTo>
                  <a:cubicBezTo>
                    <a:pt x="273" y="101"/>
                    <a:pt x="275" y="101"/>
                    <a:pt x="275" y="102"/>
                  </a:cubicBezTo>
                  <a:close/>
                  <a:moveTo>
                    <a:pt x="271" y="100"/>
                  </a:moveTo>
                  <a:cubicBezTo>
                    <a:pt x="271" y="103"/>
                    <a:pt x="269" y="99"/>
                    <a:pt x="267" y="99"/>
                  </a:cubicBezTo>
                  <a:cubicBezTo>
                    <a:pt x="268" y="98"/>
                    <a:pt x="270" y="101"/>
                    <a:pt x="271" y="100"/>
                  </a:cubicBezTo>
                  <a:close/>
                  <a:moveTo>
                    <a:pt x="233" y="70"/>
                  </a:moveTo>
                  <a:cubicBezTo>
                    <a:pt x="234" y="70"/>
                    <a:pt x="233" y="69"/>
                    <a:pt x="233" y="68"/>
                  </a:cubicBezTo>
                  <a:cubicBezTo>
                    <a:pt x="234" y="68"/>
                    <a:pt x="234" y="70"/>
                    <a:pt x="235" y="70"/>
                  </a:cubicBezTo>
                  <a:cubicBezTo>
                    <a:pt x="234" y="70"/>
                    <a:pt x="233" y="70"/>
                    <a:pt x="231" y="70"/>
                  </a:cubicBezTo>
                  <a:cubicBezTo>
                    <a:pt x="231" y="70"/>
                    <a:pt x="231" y="69"/>
                    <a:pt x="230" y="69"/>
                  </a:cubicBezTo>
                  <a:cubicBezTo>
                    <a:pt x="231" y="67"/>
                    <a:pt x="232" y="70"/>
                    <a:pt x="233" y="70"/>
                  </a:cubicBezTo>
                  <a:close/>
                  <a:moveTo>
                    <a:pt x="232" y="90"/>
                  </a:moveTo>
                  <a:cubicBezTo>
                    <a:pt x="232" y="88"/>
                    <a:pt x="236" y="87"/>
                    <a:pt x="238" y="88"/>
                  </a:cubicBezTo>
                  <a:cubicBezTo>
                    <a:pt x="238" y="89"/>
                    <a:pt x="236" y="90"/>
                    <a:pt x="235" y="90"/>
                  </a:cubicBezTo>
                  <a:cubicBezTo>
                    <a:pt x="235" y="91"/>
                    <a:pt x="236" y="90"/>
                    <a:pt x="237" y="90"/>
                  </a:cubicBezTo>
                  <a:cubicBezTo>
                    <a:pt x="233" y="93"/>
                    <a:pt x="240" y="91"/>
                    <a:pt x="240" y="94"/>
                  </a:cubicBezTo>
                  <a:cubicBezTo>
                    <a:pt x="236" y="93"/>
                    <a:pt x="233" y="92"/>
                    <a:pt x="229" y="90"/>
                  </a:cubicBezTo>
                  <a:cubicBezTo>
                    <a:pt x="229" y="88"/>
                    <a:pt x="232" y="89"/>
                    <a:pt x="232" y="90"/>
                  </a:cubicBezTo>
                  <a:close/>
                  <a:moveTo>
                    <a:pt x="224" y="76"/>
                  </a:moveTo>
                  <a:cubicBezTo>
                    <a:pt x="226" y="76"/>
                    <a:pt x="226" y="76"/>
                    <a:pt x="224" y="76"/>
                  </a:cubicBezTo>
                  <a:cubicBezTo>
                    <a:pt x="223" y="77"/>
                    <a:pt x="221" y="78"/>
                    <a:pt x="217" y="78"/>
                  </a:cubicBezTo>
                  <a:cubicBezTo>
                    <a:pt x="218" y="76"/>
                    <a:pt x="222" y="76"/>
                    <a:pt x="224" y="76"/>
                  </a:cubicBezTo>
                  <a:close/>
                  <a:moveTo>
                    <a:pt x="217" y="77"/>
                  </a:moveTo>
                  <a:cubicBezTo>
                    <a:pt x="216" y="79"/>
                    <a:pt x="213" y="79"/>
                    <a:pt x="211" y="79"/>
                  </a:cubicBezTo>
                  <a:cubicBezTo>
                    <a:pt x="211" y="77"/>
                    <a:pt x="215" y="78"/>
                    <a:pt x="217" y="77"/>
                  </a:cubicBezTo>
                  <a:close/>
                  <a:moveTo>
                    <a:pt x="134" y="61"/>
                  </a:moveTo>
                  <a:cubicBezTo>
                    <a:pt x="134" y="62"/>
                    <a:pt x="132" y="62"/>
                    <a:pt x="131" y="62"/>
                  </a:cubicBezTo>
                  <a:cubicBezTo>
                    <a:pt x="130" y="60"/>
                    <a:pt x="133" y="61"/>
                    <a:pt x="134" y="61"/>
                  </a:cubicBezTo>
                  <a:close/>
                  <a:moveTo>
                    <a:pt x="12" y="199"/>
                  </a:moveTo>
                  <a:cubicBezTo>
                    <a:pt x="12" y="198"/>
                    <a:pt x="12" y="197"/>
                    <a:pt x="12" y="197"/>
                  </a:cubicBezTo>
                  <a:cubicBezTo>
                    <a:pt x="14" y="197"/>
                    <a:pt x="13" y="199"/>
                    <a:pt x="12" y="199"/>
                  </a:cubicBezTo>
                  <a:close/>
                  <a:moveTo>
                    <a:pt x="12" y="238"/>
                  </a:moveTo>
                  <a:cubicBezTo>
                    <a:pt x="11" y="237"/>
                    <a:pt x="11" y="237"/>
                    <a:pt x="10" y="237"/>
                  </a:cubicBezTo>
                  <a:cubicBezTo>
                    <a:pt x="10" y="237"/>
                    <a:pt x="11" y="237"/>
                    <a:pt x="11" y="235"/>
                  </a:cubicBezTo>
                  <a:cubicBezTo>
                    <a:pt x="11" y="236"/>
                    <a:pt x="11" y="236"/>
                    <a:pt x="12" y="236"/>
                  </a:cubicBezTo>
                  <a:cubicBezTo>
                    <a:pt x="12" y="237"/>
                    <a:pt x="12" y="237"/>
                    <a:pt x="12" y="238"/>
                  </a:cubicBezTo>
                  <a:close/>
                  <a:moveTo>
                    <a:pt x="12" y="233"/>
                  </a:moveTo>
                  <a:cubicBezTo>
                    <a:pt x="11" y="232"/>
                    <a:pt x="12" y="230"/>
                    <a:pt x="13" y="228"/>
                  </a:cubicBezTo>
                  <a:cubicBezTo>
                    <a:pt x="15" y="229"/>
                    <a:pt x="12" y="232"/>
                    <a:pt x="12" y="233"/>
                  </a:cubicBezTo>
                  <a:close/>
                  <a:moveTo>
                    <a:pt x="34" y="268"/>
                  </a:moveTo>
                  <a:cubicBezTo>
                    <a:pt x="34" y="268"/>
                    <a:pt x="34" y="267"/>
                    <a:pt x="34" y="267"/>
                  </a:cubicBezTo>
                  <a:cubicBezTo>
                    <a:pt x="35" y="267"/>
                    <a:pt x="35" y="267"/>
                    <a:pt x="35" y="268"/>
                  </a:cubicBezTo>
                  <a:cubicBezTo>
                    <a:pt x="34" y="268"/>
                    <a:pt x="34" y="268"/>
                    <a:pt x="34" y="268"/>
                  </a:cubicBezTo>
                  <a:close/>
                  <a:moveTo>
                    <a:pt x="38" y="274"/>
                  </a:moveTo>
                  <a:cubicBezTo>
                    <a:pt x="38" y="273"/>
                    <a:pt x="38" y="271"/>
                    <a:pt x="37" y="271"/>
                  </a:cubicBezTo>
                  <a:cubicBezTo>
                    <a:pt x="37" y="271"/>
                    <a:pt x="37" y="271"/>
                    <a:pt x="37" y="271"/>
                  </a:cubicBezTo>
                  <a:cubicBezTo>
                    <a:pt x="37" y="270"/>
                    <a:pt x="37" y="270"/>
                    <a:pt x="37" y="270"/>
                  </a:cubicBezTo>
                  <a:cubicBezTo>
                    <a:pt x="37" y="270"/>
                    <a:pt x="37" y="270"/>
                    <a:pt x="37" y="269"/>
                  </a:cubicBezTo>
                  <a:cubicBezTo>
                    <a:pt x="37" y="269"/>
                    <a:pt x="37" y="269"/>
                    <a:pt x="37" y="269"/>
                  </a:cubicBezTo>
                  <a:cubicBezTo>
                    <a:pt x="37" y="269"/>
                    <a:pt x="37" y="269"/>
                    <a:pt x="37" y="268"/>
                  </a:cubicBezTo>
                  <a:cubicBezTo>
                    <a:pt x="37" y="269"/>
                    <a:pt x="37" y="269"/>
                    <a:pt x="38" y="270"/>
                  </a:cubicBezTo>
                  <a:cubicBezTo>
                    <a:pt x="38" y="270"/>
                    <a:pt x="38" y="270"/>
                    <a:pt x="38" y="270"/>
                  </a:cubicBezTo>
                  <a:cubicBezTo>
                    <a:pt x="38" y="270"/>
                    <a:pt x="38" y="270"/>
                    <a:pt x="38" y="270"/>
                  </a:cubicBezTo>
                  <a:cubicBezTo>
                    <a:pt x="38" y="271"/>
                    <a:pt x="38" y="272"/>
                    <a:pt x="39" y="274"/>
                  </a:cubicBezTo>
                  <a:cubicBezTo>
                    <a:pt x="39" y="274"/>
                    <a:pt x="38" y="274"/>
                    <a:pt x="38" y="274"/>
                  </a:cubicBezTo>
                  <a:close/>
                  <a:moveTo>
                    <a:pt x="52" y="307"/>
                  </a:moveTo>
                  <a:cubicBezTo>
                    <a:pt x="52" y="307"/>
                    <a:pt x="52" y="306"/>
                    <a:pt x="52" y="306"/>
                  </a:cubicBezTo>
                  <a:cubicBezTo>
                    <a:pt x="52" y="306"/>
                    <a:pt x="52" y="307"/>
                    <a:pt x="52" y="307"/>
                  </a:cubicBezTo>
                  <a:close/>
                  <a:moveTo>
                    <a:pt x="50" y="307"/>
                  </a:moveTo>
                  <a:cubicBezTo>
                    <a:pt x="50" y="307"/>
                    <a:pt x="50" y="307"/>
                    <a:pt x="50" y="307"/>
                  </a:cubicBezTo>
                  <a:cubicBezTo>
                    <a:pt x="50" y="307"/>
                    <a:pt x="50" y="307"/>
                    <a:pt x="50" y="307"/>
                  </a:cubicBezTo>
                  <a:cubicBezTo>
                    <a:pt x="50" y="307"/>
                    <a:pt x="50" y="307"/>
                    <a:pt x="50" y="307"/>
                  </a:cubicBezTo>
                  <a:close/>
                  <a:moveTo>
                    <a:pt x="69" y="159"/>
                  </a:moveTo>
                  <a:cubicBezTo>
                    <a:pt x="68" y="158"/>
                    <a:pt x="70" y="157"/>
                    <a:pt x="70" y="157"/>
                  </a:cubicBezTo>
                  <a:cubicBezTo>
                    <a:pt x="72" y="157"/>
                    <a:pt x="70" y="158"/>
                    <a:pt x="69" y="159"/>
                  </a:cubicBezTo>
                  <a:close/>
                  <a:moveTo>
                    <a:pt x="81" y="146"/>
                  </a:moveTo>
                  <a:cubicBezTo>
                    <a:pt x="81" y="146"/>
                    <a:pt x="81" y="146"/>
                    <a:pt x="81" y="146"/>
                  </a:cubicBezTo>
                  <a:cubicBezTo>
                    <a:pt x="80" y="146"/>
                    <a:pt x="79" y="149"/>
                    <a:pt x="78" y="149"/>
                  </a:cubicBezTo>
                  <a:cubicBezTo>
                    <a:pt x="78" y="148"/>
                    <a:pt x="79" y="147"/>
                    <a:pt x="81" y="146"/>
                  </a:cubicBezTo>
                  <a:cubicBezTo>
                    <a:pt x="81" y="146"/>
                    <a:pt x="81" y="146"/>
                    <a:pt x="81" y="146"/>
                  </a:cubicBezTo>
                  <a:close/>
                  <a:moveTo>
                    <a:pt x="114" y="81"/>
                  </a:moveTo>
                  <a:cubicBezTo>
                    <a:pt x="114" y="80"/>
                    <a:pt x="115" y="80"/>
                    <a:pt x="116" y="79"/>
                  </a:cubicBezTo>
                  <a:cubicBezTo>
                    <a:pt x="116" y="81"/>
                    <a:pt x="115" y="81"/>
                    <a:pt x="114" y="81"/>
                  </a:cubicBezTo>
                  <a:close/>
                  <a:moveTo>
                    <a:pt x="120" y="79"/>
                  </a:moveTo>
                  <a:cubicBezTo>
                    <a:pt x="120" y="78"/>
                    <a:pt x="119" y="78"/>
                    <a:pt x="119" y="78"/>
                  </a:cubicBezTo>
                  <a:cubicBezTo>
                    <a:pt x="120" y="77"/>
                    <a:pt x="121" y="77"/>
                    <a:pt x="123" y="76"/>
                  </a:cubicBezTo>
                  <a:cubicBezTo>
                    <a:pt x="123" y="78"/>
                    <a:pt x="121" y="78"/>
                    <a:pt x="120" y="79"/>
                  </a:cubicBezTo>
                  <a:close/>
                  <a:moveTo>
                    <a:pt x="168" y="98"/>
                  </a:moveTo>
                  <a:cubicBezTo>
                    <a:pt x="169" y="97"/>
                    <a:pt x="170" y="96"/>
                    <a:pt x="171" y="96"/>
                  </a:cubicBezTo>
                  <a:cubicBezTo>
                    <a:pt x="171" y="97"/>
                    <a:pt x="169" y="98"/>
                    <a:pt x="168" y="98"/>
                  </a:cubicBezTo>
                  <a:close/>
                  <a:moveTo>
                    <a:pt x="172" y="98"/>
                  </a:moveTo>
                  <a:cubicBezTo>
                    <a:pt x="170" y="98"/>
                    <a:pt x="172" y="96"/>
                    <a:pt x="174" y="96"/>
                  </a:cubicBezTo>
                  <a:cubicBezTo>
                    <a:pt x="173" y="97"/>
                    <a:pt x="172" y="97"/>
                    <a:pt x="172" y="98"/>
                  </a:cubicBezTo>
                  <a:close/>
                  <a:moveTo>
                    <a:pt x="177" y="95"/>
                  </a:moveTo>
                  <a:cubicBezTo>
                    <a:pt x="176" y="96"/>
                    <a:pt x="174" y="96"/>
                    <a:pt x="174" y="94"/>
                  </a:cubicBezTo>
                  <a:cubicBezTo>
                    <a:pt x="175" y="94"/>
                    <a:pt x="177" y="93"/>
                    <a:pt x="177" y="95"/>
                  </a:cubicBezTo>
                  <a:close/>
                  <a:moveTo>
                    <a:pt x="185" y="87"/>
                  </a:moveTo>
                  <a:cubicBezTo>
                    <a:pt x="186" y="85"/>
                    <a:pt x="189" y="85"/>
                    <a:pt x="191" y="84"/>
                  </a:cubicBezTo>
                  <a:cubicBezTo>
                    <a:pt x="190" y="86"/>
                    <a:pt x="187" y="87"/>
                    <a:pt x="185" y="87"/>
                  </a:cubicBezTo>
                  <a:close/>
                  <a:moveTo>
                    <a:pt x="206" y="94"/>
                  </a:moveTo>
                  <a:cubicBezTo>
                    <a:pt x="204" y="95"/>
                    <a:pt x="204" y="94"/>
                    <a:pt x="204" y="94"/>
                  </a:cubicBezTo>
                  <a:cubicBezTo>
                    <a:pt x="204" y="92"/>
                    <a:pt x="206" y="93"/>
                    <a:pt x="206" y="94"/>
                  </a:cubicBezTo>
                  <a:close/>
                  <a:moveTo>
                    <a:pt x="206" y="80"/>
                  </a:moveTo>
                  <a:cubicBezTo>
                    <a:pt x="205" y="81"/>
                    <a:pt x="204" y="81"/>
                    <a:pt x="202" y="81"/>
                  </a:cubicBezTo>
                  <a:cubicBezTo>
                    <a:pt x="203" y="80"/>
                    <a:pt x="205" y="80"/>
                    <a:pt x="206" y="80"/>
                  </a:cubicBezTo>
                  <a:close/>
                  <a:moveTo>
                    <a:pt x="201" y="97"/>
                  </a:moveTo>
                  <a:cubicBezTo>
                    <a:pt x="199" y="96"/>
                    <a:pt x="199" y="95"/>
                    <a:pt x="199" y="94"/>
                  </a:cubicBezTo>
                  <a:cubicBezTo>
                    <a:pt x="200" y="94"/>
                    <a:pt x="203" y="94"/>
                    <a:pt x="202" y="97"/>
                  </a:cubicBezTo>
                  <a:cubicBezTo>
                    <a:pt x="202" y="97"/>
                    <a:pt x="201" y="96"/>
                    <a:pt x="201" y="97"/>
                  </a:cubicBezTo>
                  <a:close/>
                  <a:moveTo>
                    <a:pt x="346" y="166"/>
                  </a:moveTo>
                  <a:cubicBezTo>
                    <a:pt x="345" y="159"/>
                    <a:pt x="340" y="153"/>
                    <a:pt x="337" y="146"/>
                  </a:cubicBezTo>
                  <a:cubicBezTo>
                    <a:pt x="336" y="147"/>
                    <a:pt x="336" y="144"/>
                    <a:pt x="335" y="146"/>
                  </a:cubicBezTo>
                  <a:cubicBezTo>
                    <a:pt x="340" y="152"/>
                    <a:pt x="341" y="162"/>
                    <a:pt x="346" y="168"/>
                  </a:cubicBezTo>
                  <a:cubicBezTo>
                    <a:pt x="347" y="167"/>
                    <a:pt x="346" y="167"/>
                    <a:pt x="346" y="166"/>
                  </a:cubicBezTo>
                  <a:close/>
                  <a:moveTo>
                    <a:pt x="333" y="189"/>
                  </a:moveTo>
                  <a:cubicBezTo>
                    <a:pt x="336" y="189"/>
                    <a:pt x="334" y="192"/>
                    <a:pt x="336" y="192"/>
                  </a:cubicBezTo>
                  <a:cubicBezTo>
                    <a:pt x="336" y="191"/>
                    <a:pt x="336" y="190"/>
                    <a:pt x="335" y="188"/>
                  </a:cubicBezTo>
                  <a:cubicBezTo>
                    <a:pt x="334" y="189"/>
                    <a:pt x="332" y="188"/>
                    <a:pt x="333" y="189"/>
                  </a:cubicBezTo>
                  <a:close/>
                  <a:moveTo>
                    <a:pt x="182" y="47"/>
                  </a:moveTo>
                  <a:cubicBezTo>
                    <a:pt x="183" y="47"/>
                    <a:pt x="184" y="47"/>
                    <a:pt x="184" y="46"/>
                  </a:cubicBezTo>
                  <a:cubicBezTo>
                    <a:pt x="183" y="47"/>
                    <a:pt x="181" y="46"/>
                    <a:pt x="182" y="47"/>
                  </a:cubicBezTo>
                  <a:close/>
                  <a:moveTo>
                    <a:pt x="337" y="272"/>
                  </a:moveTo>
                  <a:cubicBezTo>
                    <a:pt x="337" y="273"/>
                    <a:pt x="336" y="275"/>
                    <a:pt x="337" y="275"/>
                  </a:cubicBezTo>
                  <a:cubicBezTo>
                    <a:pt x="338" y="275"/>
                    <a:pt x="338" y="273"/>
                    <a:pt x="337" y="272"/>
                  </a:cubicBezTo>
                  <a:close/>
                  <a:moveTo>
                    <a:pt x="331" y="126"/>
                  </a:moveTo>
                  <a:cubicBezTo>
                    <a:pt x="331" y="128"/>
                    <a:pt x="330" y="128"/>
                    <a:pt x="329" y="127"/>
                  </a:cubicBezTo>
                  <a:cubicBezTo>
                    <a:pt x="329" y="129"/>
                    <a:pt x="330" y="129"/>
                    <a:pt x="331" y="130"/>
                  </a:cubicBezTo>
                  <a:cubicBezTo>
                    <a:pt x="331" y="128"/>
                    <a:pt x="333" y="127"/>
                    <a:pt x="331" y="126"/>
                  </a:cubicBezTo>
                  <a:close/>
                  <a:moveTo>
                    <a:pt x="342" y="195"/>
                  </a:moveTo>
                  <a:cubicBezTo>
                    <a:pt x="341" y="196"/>
                    <a:pt x="340" y="196"/>
                    <a:pt x="339" y="195"/>
                  </a:cubicBezTo>
                  <a:cubicBezTo>
                    <a:pt x="339" y="196"/>
                    <a:pt x="339" y="197"/>
                    <a:pt x="340" y="197"/>
                  </a:cubicBezTo>
                  <a:cubicBezTo>
                    <a:pt x="341" y="197"/>
                    <a:pt x="342" y="197"/>
                    <a:pt x="342" y="195"/>
                  </a:cubicBezTo>
                  <a:close/>
                  <a:moveTo>
                    <a:pt x="340" y="192"/>
                  </a:moveTo>
                  <a:cubicBezTo>
                    <a:pt x="340" y="188"/>
                    <a:pt x="338" y="186"/>
                    <a:pt x="337" y="184"/>
                  </a:cubicBezTo>
                  <a:cubicBezTo>
                    <a:pt x="336" y="187"/>
                    <a:pt x="337" y="190"/>
                    <a:pt x="340" y="192"/>
                  </a:cubicBezTo>
                  <a:close/>
                  <a:moveTo>
                    <a:pt x="230" y="62"/>
                  </a:moveTo>
                  <a:cubicBezTo>
                    <a:pt x="231" y="60"/>
                    <a:pt x="234" y="63"/>
                    <a:pt x="237" y="63"/>
                  </a:cubicBezTo>
                  <a:cubicBezTo>
                    <a:pt x="236" y="61"/>
                    <a:pt x="230" y="59"/>
                    <a:pt x="230" y="62"/>
                  </a:cubicBezTo>
                  <a:close/>
                  <a:moveTo>
                    <a:pt x="230" y="57"/>
                  </a:moveTo>
                  <a:cubicBezTo>
                    <a:pt x="230" y="56"/>
                    <a:pt x="228" y="56"/>
                    <a:pt x="227" y="56"/>
                  </a:cubicBezTo>
                  <a:cubicBezTo>
                    <a:pt x="227" y="58"/>
                    <a:pt x="228" y="58"/>
                    <a:pt x="230" y="57"/>
                  </a:cubicBezTo>
                  <a:close/>
                  <a:moveTo>
                    <a:pt x="337" y="135"/>
                  </a:moveTo>
                  <a:cubicBezTo>
                    <a:pt x="337" y="134"/>
                    <a:pt x="336" y="133"/>
                    <a:pt x="335" y="132"/>
                  </a:cubicBezTo>
                  <a:cubicBezTo>
                    <a:pt x="335" y="133"/>
                    <a:pt x="336" y="135"/>
                    <a:pt x="337" y="135"/>
                  </a:cubicBezTo>
                  <a:close/>
                  <a:moveTo>
                    <a:pt x="168" y="50"/>
                  </a:moveTo>
                  <a:cubicBezTo>
                    <a:pt x="167" y="50"/>
                    <a:pt x="164" y="48"/>
                    <a:pt x="165" y="50"/>
                  </a:cubicBezTo>
                  <a:cubicBezTo>
                    <a:pt x="166" y="51"/>
                    <a:pt x="167" y="50"/>
                    <a:pt x="168" y="50"/>
                  </a:cubicBezTo>
                  <a:close/>
                  <a:moveTo>
                    <a:pt x="230" y="51"/>
                  </a:moveTo>
                  <a:cubicBezTo>
                    <a:pt x="228" y="51"/>
                    <a:pt x="225" y="50"/>
                    <a:pt x="224" y="50"/>
                  </a:cubicBezTo>
                  <a:cubicBezTo>
                    <a:pt x="226" y="51"/>
                    <a:pt x="223" y="52"/>
                    <a:pt x="224" y="53"/>
                  </a:cubicBezTo>
                  <a:cubicBezTo>
                    <a:pt x="226" y="53"/>
                    <a:pt x="227" y="54"/>
                    <a:pt x="227" y="55"/>
                  </a:cubicBezTo>
                  <a:cubicBezTo>
                    <a:pt x="229" y="54"/>
                    <a:pt x="230" y="55"/>
                    <a:pt x="231" y="56"/>
                  </a:cubicBezTo>
                  <a:cubicBezTo>
                    <a:pt x="231" y="57"/>
                    <a:pt x="230" y="57"/>
                    <a:pt x="231" y="58"/>
                  </a:cubicBezTo>
                  <a:cubicBezTo>
                    <a:pt x="238" y="58"/>
                    <a:pt x="243" y="59"/>
                    <a:pt x="249" y="61"/>
                  </a:cubicBezTo>
                  <a:cubicBezTo>
                    <a:pt x="250" y="61"/>
                    <a:pt x="249" y="60"/>
                    <a:pt x="250" y="60"/>
                  </a:cubicBezTo>
                  <a:cubicBezTo>
                    <a:pt x="251" y="61"/>
                    <a:pt x="254" y="61"/>
                    <a:pt x="255" y="61"/>
                  </a:cubicBezTo>
                  <a:cubicBezTo>
                    <a:pt x="255" y="60"/>
                    <a:pt x="253" y="61"/>
                    <a:pt x="253" y="60"/>
                  </a:cubicBezTo>
                  <a:cubicBezTo>
                    <a:pt x="254" y="59"/>
                    <a:pt x="256" y="60"/>
                    <a:pt x="255" y="59"/>
                  </a:cubicBezTo>
                  <a:cubicBezTo>
                    <a:pt x="254" y="58"/>
                    <a:pt x="251" y="58"/>
                    <a:pt x="251" y="57"/>
                  </a:cubicBezTo>
                  <a:cubicBezTo>
                    <a:pt x="254" y="57"/>
                    <a:pt x="257" y="57"/>
                    <a:pt x="259" y="57"/>
                  </a:cubicBezTo>
                  <a:cubicBezTo>
                    <a:pt x="257" y="54"/>
                    <a:pt x="251" y="53"/>
                    <a:pt x="247" y="54"/>
                  </a:cubicBezTo>
                  <a:cubicBezTo>
                    <a:pt x="247" y="55"/>
                    <a:pt x="247" y="56"/>
                    <a:pt x="246" y="56"/>
                  </a:cubicBezTo>
                  <a:cubicBezTo>
                    <a:pt x="242" y="55"/>
                    <a:pt x="237" y="54"/>
                    <a:pt x="231" y="54"/>
                  </a:cubicBezTo>
                  <a:cubicBezTo>
                    <a:pt x="231" y="52"/>
                    <a:pt x="231" y="53"/>
                    <a:pt x="230" y="51"/>
                  </a:cubicBezTo>
                  <a:close/>
                  <a:moveTo>
                    <a:pt x="244" y="65"/>
                  </a:moveTo>
                  <a:cubicBezTo>
                    <a:pt x="253" y="67"/>
                    <a:pt x="264" y="69"/>
                    <a:pt x="270" y="71"/>
                  </a:cubicBezTo>
                  <a:cubicBezTo>
                    <a:pt x="264" y="68"/>
                    <a:pt x="253" y="59"/>
                    <a:pt x="244" y="65"/>
                  </a:cubicBezTo>
                  <a:close/>
                  <a:moveTo>
                    <a:pt x="247" y="68"/>
                  </a:moveTo>
                  <a:cubicBezTo>
                    <a:pt x="248" y="68"/>
                    <a:pt x="248" y="68"/>
                    <a:pt x="249" y="68"/>
                  </a:cubicBezTo>
                  <a:cubicBezTo>
                    <a:pt x="249" y="66"/>
                    <a:pt x="248" y="66"/>
                    <a:pt x="247" y="66"/>
                  </a:cubicBezTo>
                  <a:lnTo>
                    <a:pt x="247" y="68"/>
                  </a:lnTo>
                  <a:close/>
                  <a:moveTo>
                    <a:pt x="227" y="101"/>
                  </a:moveTo>
                  <a:cubicBezTo>
                    <a:pt x="225" y="101"/>
                    <a:pt x="221" y="99"/>
                    <a:pt x="219" y="101"/>
                  </a:cubicBezTo>
                  <a:cubicBezTo>
                    <a:pt x="219" y="101"/>
                    <a:pt x="219" y="100"/>
                    <a:pt x="218" y="100"/>
                  </a:cubicBezTo>
                  <a:cubicBezTo>
                    <a:pt x="220" y="103"/>
                    <a:pt x="215" y="101"/>
                    <a:pt x="216" y="102"/>
                  </a:cubicBezTo>
                  <a:cubicBezTo>
                    <a:pt x="217" y="102"/>
                    <a:pt x="218" y="102"/>
                    <a:pt x="218" y="103"/>
                  </a:cubicBezTo>
                  <a:cubicBezTo>
                    <a:pt x="220" y="103"/>
                    <a:pt x="222" y="104"/>
                    <a:pt x="224" y="104"/>
                  </a:cubicBezTo>
                  <a:cubicBezTo>
                    <a:pt x="226" y="104"/>
                    <a:pt x="227" y="104"/>
                    <a:pt x="229" y="104"/>
                  </a:cubicBezTo>
                  <a:cubicBezTo>
                    <a:pt x="229" y="104"/>
                    <a:pt x="229" y="104"/>
                    <a:pt x="229" y="104"/>
                  </a:cubicBezTo>
                  <a:cubicBezTo>
                    <a:pt x="227" y="104"/>
                    <a:pt x="227" y="103"/>
                    <a:pt x="227" y="101"/>
                  </a:cubicBezTo>
                  <a:close/>
                  <a:moveTo>
                    <a:pt x="229" y="105"/>
                  </a:moveTo>
                  <a:cubicBezTo>
                    <a:pt x="230" y="106"/>
                    <a:pt x="230" y="106"/>
                    <a:pt x="231" y="106"/>
                  </a:cubicBezTo>
                  <a:cubicBezTo>
                    <a:pt x="231" y="106"/>
                    <a:pt x="231" y="106"/>
                    <a:pt x="231" y="106"/>
                  </a:cubicBezTo>
                  <a:cubicBezTo>
                    <a:pt x="231" y="105"/>
                    <a:pt x="230" y="105"/>
                    <a:pt x="229" y="105"/>
                  </a:cubicBezTo>
                  <a:close/>
                  <a:moveTo>
                    <a:pt x="224" y="97"/>
                  </a:moveTo>
                  <a:cubicBezTo>
                    <a:pt x="228" y="99"/>
                    <a:pt x="233" y="100"/>
                    <a:pt x="233" y="97"/>
                  </a:cubicBezTo>
                  <a:cubicBezTo>
                    <a:pt x="230" y="96"/>
                    <a:pt x="228" y="97"/>
                    <a:pt x="224" y="97"/>
                  </a:cubicBezTo>
                  <a:close/>
                  <a:moveTo>
                    <a:pt x="284" y="98"/>
                  </a:moveTo>
                  <a:cubicBezTo>
                    <a:pt x="284" y="99"/>
                    <a:pt x="285" y="99"/>
                    <a:pt x="284" y="100"/>
                  </a:cubicBezTo>
                  <a:cubicBezTo>
                    <a:pt x="285" y="100"/>
                    <a:pt x="286" y="100"/>
                    <a:pt x="286" y="99"/>
                  </a:cubicBezTo>
                  <a:cubicBezTo>
                    <a:pt x="285" y="100"/>
                    <a:pt x="285" y="98"/>
                    <a:pt x="284" y="98"/>
                  </a:cubicBezTo>
                  <a:close/>
                  <a:moveTo>
                    <a:pt x="228" y="105"/>
                  </a:moveTo>
                  <a:cubicBezTo>
                    <a:pt x="228" y="105"/>
                    <a:pt x="227" y="105"/>
                    <a:pt x="227" y="105"/>
                  </a:cubicBezTo>
                  <a:cubicBezTo>
                    <a:pt x="227" y="105"/>
                    <a:pt x="228" y="105"/>
                    <a:pt x="228" y="105"/>
                  </a:cubicBezTo>
                  <a:cubicBezTo>
                    <a:pt x="228" y="105"/>
                    <a:pt x="228" y="105"/>
                    <a:pt x="228" y="105"/>
                  </a:cubicBezTo>
                  <a:cubicBezTo>
                    <a:pt x="228" y="105"/>
                    <a:pt x="228" y="105"/>
                    <a:pt x="228" y="105"/>
                  </a:cubicBezTo>
                  <a:close/>
                  <a:moveTo>
                    <a:pt x="162" y="59"/>
                  </a:moveTo>
                  <a:cubicBezTo>
                    <a:pt x="162" y="58"/>
                    <a:pt x="165" y="59"/>
                    <a:pt x="165" y="57"/>
                  </a:cubicBezTo>
                  <a:cubicBezTo>
                    <a:pt x="164" y="58"/>
                    <a:pt x="161" y="58"/>
                    <a:pt x="162" y="59"/>
                  </a:cubicBezTo>
                  <a:close/>
                  <a:moveTo>
                    <a:pt x="223" y="50"/>
                  </a:moveTo>
                  <a:cubicBezTo>
                    <a:pt x="222" y="50"/>
                    <a:pt x="223" y="49"/>
                    <a:pt x="224" y="49"/>
                  </a:cubicBezTo>
                  <a:cubicBezTo>
                    <a:pt x="227" y="48"/>
                    <a:pt x="230" y="51"/>
                    <a:pt x="231" y="49"/>
                  </a:cubicBezTo>
                  <a:cubicBezTo>
                    <a:pt x="229" y="47"/>
                    <a:pt x="224" y="47"/>
                    <a:pt x="222" y="45"/>
                  </a:cubicBezTo>
                  <a:cubicBezTo>
                    <a:pt x="222" y="46"/>
                    <a:pt x="221" y="46"/>
                    <a:pt x="221" y="47"/>
                  </a:cubicBezTo>
                  <a:cubicBezTo>
                    <a:pt x="222" y="47"/>
                    <a:pt x="222" y="48"/>
                    <a:pt x="222" y="49"/>
                  </a:cubicBezTo>
                  <a:cubicBezTo>
                    <a:pt x="221" y="50"/>
                    <a:pt x="218" y="48"/>
                    <a:pt x="218" y="50"/>
                  </a:cubicBezTo>
                  <a:cubicBezTo>
                    <a:pt x="220" y="50"/>
                    <a:pt x="222" y="51"/>
                    <a:pt x="223" y="50"/>
                  </a:cubicBezTo>
                  <a:close/>
                  <a:moveTo>
                    <a:pt x="217" y="100"/>
                  </a:moveTo>
                  <a:cubicBezTo>
                    <a:pt x="216" y="100"/>
                    <a:pt x="215" y="99"/>
                    <a:pt x="214" y="99"/>
                  </a:cubicBezTo>
                  <a:cubicBezTo>
                    <a:pt x="214" y="99"/>
                    <a:pt x="213" y="101"/>
                    <a:pt x="212" y="102"/>
                  </a:cubicBezTo>
                  <a:cubicBezTo>
                    <a:pt x="213" y="102"/>
                    <a:pt x="213" y="102"/>
                    <a:pt x="214" y="102"/>
                  </a:cubicBezTo>
                  <a:cubicBezTo>
                    <a:pt x="215" y="100"/>
                    <a:pt x="216" y="102"/>
                    <a:pt x="217" y="100"/>
                  </a:cubicBezTo>
                  <a:close/>
                  <a:moveTo>
                    <a:pt x="243" y="103"/>
                  </a:moveTo>
                  <a:cubicBezTo>
                    <a:pt x="241" y="103"/>
                    <a:pt x="240" y="101"/>
                    <a:pt x="237" y="102"/>
                  </a:cubicBezTo>
                  <a:cubicBezTo>
                    <a:pt x="237" y="104"/>
                    <a:pt x="237" y="104"/>
                    <a:pt x="237" y="104"/>
                  </a:cubicBezTo>
                  <a:cubicBezTo>
                    <a:pt x="239" y="102"/>
                    <a:pt x="242" y="104"/>
                    <a:pt x="243" y="103"/>
                  </a:cubicBezTo>
                  <a:close/>
                  <a:moveTo>
                    <a:pt x="197" y="100"/>
                  </a:moveTo>
                  <a:cubicBezTo>
                    <a:pt x="197" y="100"/>
                    <a:pt x="197" y="100"/>
                    <a:pt x="197" y="100"/>
                  </a:cubicBezTo>
                  <a:cubicBezTo>
                    <a:pt x="197" y="100"/>
                    <a:pt x="197" y="100"/>
                    <a:pt x="197" y="100"/>
                  </a:cubicBezTo>
                  <a:cubicBezTo>
                    <a:pt x="197" y="100"/>
                    <a:pt x="197" y="100"/>
                    <a:pt x="197" y="100"/>
                  </a:cubicBezTo>
                  <a:close/>
                  <a:moveTo>
                    <a:pt x="1" y="62"/>
                  </a:moveTo>
                  <a:cubicBezTo>
                    <a:pt x="2" y="61"/>
                    <a:pt x="4" y="62"/>
                    <a:pt x="4" y="60"/>
                  </a:cubicBezTo>
                  <a:cubicBezTo>
                    <a:pt x="3" y="59"/>
                    <a:pt x="2" y="61"/>
                    <a:pt x="1" y="62"/>
                  </a:cubicBezTo>
                  <a:close/>
                  <a:moveTo>
                    <a:pt x="368" y="214"/>
                  </a:moveTo>
                  <a:cubicBezTo>
                    <a:pt x="368" y="216"/>
                    <a:pt x="368" y="217"/>
                    <a:pt x="369" y="218"/>
                  </a:cubicBezTo>
                  <a:cubicBezTo>
                    <a:pt x="369" y="217"/>
                    <a:pt x="369" y="215"/>
                    <a:pt x="368" y="214"/>
                  </a:cubicBezTo>
                  <a:close/>
                  <a:moveTo>
                    <a:pt x="369" y="223"/>
                  </a:moveTo>
                  <a:cubicBezTo>
                    <a:pt x="370" y="225"/>
                    <a:pt x="369" y="228"/>
                    <a:pt x="371" y="229"/>
                  </a:cubicBezTo>
                  <a:cubicBezTo>
                    <a:pt x="370" y="227"/>
                    <a:pt x="371" y="223"/>
                    <a:pt x="369" y="223"/>
                  </a:cubicBezTo>
                  <a:close/>
                  <a:moveTo>
                    <a:pt x="371" y="229"/>
                  </a:moveTo>
                  <a:cubicBezTo>
                    <a:pt x="370" y="233"/>
                    <a:pt x="371" y="236"/>
                    <a:pt x="371" y="236"/>
                  </a:cubicBezTo>
                  <a:cubicBezTo>
                    <a:pt x="372" y="238"/>
                    <a:pt x="372" y="239"/>
                    <a:pt x="372" y="237"/>
                  </a:cubicBezTo>
                  <a:cubicBezTo>
                    <a:pt x="372" y="234"/>
                    <a:pt x="372" y="230"/>
                    <a:pt x="371" y="229"/>
                  </a:cubicBezTo>
                  <a:close/>
                  <a:moveTo>
                    <a:pt x="9" y="40"/>
                  </a:moveTo>
                  <a:cubicBezTo>
                    <a:pt x="13" y="42"/>
                    <a:pt x="17" y="37"/>
                    <a:pt x="19" y="37"/>
                  </a:cubicBezTo>
                  <a:cubicBezTo>
                    <a:pt x="17" y="40"/>
                    <a:pt x="17" y="40"/>
                    <a:pt x="14" y="42"/>
                  </a:cubicBezTo>
                  <a:cubicBezTo>
                    <a:pt x="19" y="47"/>
                    <a:pt x="23" y="40"/>
                    <a:pt x="26" y="36"/>
                  </a:cubicBezTo>
                  <a:cubicBezTo>
                    <a:pt x="34" y="27"/>
                    <a:pt x="43" y="18"/>
                    <a:pt x="52" y="14"/>
                  </a:cubicBezTo>
                  <a:cubicBezTo>
                    <a:pt x="54" y="9"/>
                    <a:pt x="59" y="8"/>
                    <a:pt x="62" y="3"/>
                  </a:cubicBezTo>
                  <a:cubicBezTo>
                    <a:pt x="57" y="4"/>
                    <a:pt x="56" y="8"/>
                    <a:pt x="52" y="9"/>
                  </a:cubicBezTo>
                  <a:cubicBezTo>
                    <a:pt x="53" y="8"/>
                    <a:pt x="52" y="7"/>
                    <a:pt x="53" y="6"/>
                  </a:cubicBezTo>
                  <a:cubicBezTo>
                    <a:pt x="51" y="6"/>
                    <a:pt x="50" y="8"/>
                    <a:pt x="48" y="8"/>
                  </a:cubicBezTo>
                  <a:cubicBezTo>
                    <a:pt x="49" y="5"/>
                    <a:pt x="53" y="4"/>
                    <a:pt x="52" y="0"/>
                  </a:cubicBezTo>
                  <a:cubicBezTo>
                    <a:pt x="46" y="0"/>
                    <a:pt x="44" y="5"/>
                    <a:pt x="39" y="7"/>
                  </a:cubicBezTo>
                  <a:cubicBezTo>
                    <a:pt x="38" y="6"/>
                    <a:pt x="38" y="5"/>
                    <a:pt x="37" y="5"/>
                  </a:cubicBezTo>
                  <a:cubicBezTo>
                    <a:pt x="34" y="8"/>
                    <a:pt x="30" y="10"/>
                    <a:pt x="26" y="12"/>
                  </a:cubicBezTo>
                  <a:cubicBezTo>
                    <a:pt x="26" y="16"/>
                    <a:pt x="23" y="19"/>
                    <a:pt x="20" y="21"/>
                  </a:cubicBezTo>
                  <a:cubicBezTo>
                    <a:pt x="14" y="25"/>
                    <a:pt x="5" y="28"/>
                    <a:pt x="0" y="34"/>
                  </a:cubicBezTo>
                  <a:cubicBezTo>
                    <a:pt x="3" y="35"/>
                    <a:pt x="3" y="33"/>
                    <a:pt x="5" y="33"/>
                  </a:cubicBezTo>
                  <a:cubicBezTo>
                    <a:pt x="6" y="35"/>
                    <a:pt x="2" y="36"/>
                    <a:pt x="3" y="39"/>
                  </a:cubicBezTo>
                  <a:cubicBezTo>
                    <a:pt x="5" y="41"/>
                    <a:pt x="9" y="38"/>
                    <a:pt x="11" y="37"/>
                  </a:cubicBezTo>
                  <a:cubicBezTo>
                    <a:pt x="11" y="39"/>
                    <a:pt x="9" y="39"/>
                    <a:pt x="9" y="40"/>
                  </a:cubicBezTo>
                  <a:close/>
                  <a:moveTo>
                    <a:pt x="194" y="97"/>
                  </a:moveTo>
                  <a:cubicBezTo>
                    <a:pt x="190" y="96"/>
                    <a:pt x="188" y="98"/>
                    <a:pt x="186" y="97"/>
                  </a:cubicBezTo>
                  <a:cubicBezTo>
                    <a:pt x="185" y="99"/>
                    <a:pt x="188" y="98"/>
                    <a:pt x="188" y="99"/>
                  </a:cubicBezTo>
                  <a:cubicBezTo>
                    <a:pt x="188" y="100"/>
                    <a:pt x="188" y="100"/>
                    <a:pt x="188" y="100"/>
                  </a:cubicBezTo>
                  <a:cubicBezTo>
                    <a:pt x="188" y="100"/>
                    <a:pt x="189" y="100"/>
                    <a:pt x="190" y="100"/>
                  </a:cubicBezTo>
                  <a:cubicBezTo>
                    <a:pt x="191" y="100"/>
                    <a:pt x="193" y="100"/>
                    <a:pt x="195" y="100"/>
                  </a:cubicBezTo>
                  <a:cubicBezTo>
                    <a:pt x="194" y="100"/>
                    <a:pt x="193" y="100"/>
                    <a:pt x="192" y="100"/>
                  </a:cubicBezTo>
                  <a:cubicBezTo>
                    <a:pt x="192" y="99"/>
                    <a:pt x="194" y="99"/>
                    <a:pt x="194" y="97"/>
                  </a:cubicBezTo>
                  <a:close/>
                  <a:moveTo>
                    <a:pt x="12" y="45"/>
                  </a:moveTo>
                  <a:cubicBezTo>
                    <a:pt x="12" y="47"/>
                    <a:pt x="11" y="48"/>
                    <a:pt x="9" y="48"/>
                  </a:cubicBezTo>
                  <a:cubicBezTo>
                    <a:pt x="11" y="49"/>
                    <a:pt x="13" y="47"/>
                    <a:pt x="15" y="45"/>
                  </a:cubicBezTo>
                  <a:cubicBezTo>
                    <a:pt x="13" y="46"/>
                    <a:pt x="14" y="45"/>
                    <a:pt x="12" y="45"/>
                  </a:cubicBezTo>
                  <a:close/>
                  <a:moveTo>
                    <a:pt x="7" y="213"/>
                  </a:moveTo>
                  <a:cubicBezTo>
                    <a:pt x="6" y="213"/>
                    <a:pt x="6" y="215"/>
                    <a:pt x="7" y="216"/>
                  </a:cubicBezTo>
                  <a:cubicBezTo>
                    <a:pt x="8" y="215"/>
                    <a:pt x="8" y="213"/>
                    <a:pt x="7" y="213"/>
                  </a:cubicBezTo>
                  <a:close/>
                  <a:moveTo>
                    <a:pt x="26" y="80"/>
                  </a:moveTo>
                  <a:cubicBezTo>
                    <a:pt x="26" y="81"/>
                    <a:pt x="26" y="81"/>
                    <a:pt x="27" y="81"/>
                  </a:cubicBezTo>
                  <a:cubicBezTo>
                    <a:pt x="27" y="80"/>
                    <a:pt x="29" y="80"/>
                    <a:pt x="29" y="78"/>
                  </a:cubicBezTo>
                  <a:cubicBezTo>
                    <a:pt x="27" y="79"/>
                    <a:pt x="28" y="78"/>
                    <a:pt x="27" y="76"/>
                  </a:cubicBezTo>
                  <a:cubicBezTo>
                    <a:pt x="24" y="80"/>
                    <a:pt x="21" y="83"/>
                    <a:pt x="18" y="87"/>
                  </a:cubicBezTo>
                  <a:cubicBezTo>
                    <a:pt x="20" y="87"/>
                    <a:pt x="21" y="87"/>
                    <a:pt x="22" y="86"/>
                  </a:cubicBezTo>
                  <a:cubicBezTo>
                    <a:pt x="22" y="85"/>
                    <a:pt x="21" y="85"/>
                    <a:pt x="21" y="84"/>
                  </a:cubicBezTo>
                  <a:cubicBezTo>
                    <a:pt x="22" y="83"/>
                    <a:pt x="24" y="84"/>
                    <a:pt x="25" y="84"/>
                  </a:cubicBezTo>
                  <a:cubicBezTo>
                    <a:pt x="24" y="83"/>
                    <a:pt x="26" y="82"/>
                    <a:pt x="25" y="81"/>
                  </a:cubicBezTo>
                  <a:cubicBezTo>
                    <a:pt x="25" y="82"/>
                    <a:pt x="24" y="83"/>
                    <a:pt x="23" y="82"/>
                  </a:cubicBezTo>
                  <a:cubicBezTo>
                    <a:pt x="24" y="81"/>
                    <a:pt x="25" y="80"/>
                    <a:pt x="26" y="80"/>
                  </a:cubicBezTo>
                  <a:close/>
                  <a:moveTo>
                    <a:pt x="21" y="264"/>
                  </a:moveTo>
                  <a:cubicBezTo>
                    <a:pt x="20" y="264"/>
                    <a:pt x="20" y="264"/>
                    <a:pt x="19" y="264"/>
                  </a:cubicBezTo>
                  <a:cubicBezTo>
                    <a:pt x="19" y="264"/>
                    <a:pt x="18" y="265"/>
                    <a:pt x="18" y="265"/>
                  </a:cubicBezTo>
                  <a:cubicBezTo>
                    <a:pt x="19" y="266"/>
                    <a:pt x="21" y="266"/>
                    <a:pt x="21" y="264"/>
                  </a:cubicBezTo>
                  <a:close/>
                  <a:moveTo>
                    <a:pt x="23" y="77"/>
                  </a:moveTo>
                  <a:cubicBezTo>
                    <a:pt x="21" y="79"/>
                    <a:pt x="18" y="82"/>
                    <a:pt x="18" y="84"/>
                  </a:cubicBezTo>
                  <a:cubicBezTo>
                    <a:pt x="19" y="81"/>
                    <a:pt x="25" y="80"/>
                    <a:pt x="23" y="77"/>
                  </a:cubicBezTo>
                  <a:close/>
                  <a:moveTo>
                    <a:pt x="21" y="76"/>
                  </a:moveTo>
                  <a:cubicBezTo>
                    <a:pt x="23" y="76"/>
                    <a:pt x="24" y="75"/>
                    <a:pt x="24" y="73"/>
                  </a:cubicBezTo>
                  <a:cubicBezTo>
                    <a:pt x="22" y="74"/>
                    <a:pt x="22" y="75"/>
                    <a:pt x="21" y="76"/>
                  </a:cubicBezTo>
                  <a:close/>
                  <a:moveTo>
                    <a:pt x="363" y="197"/>
                  </a:moveTo>
                  <a:cubicBezTo>
                    <a:pt x="363" y="199"/>
                    <a:pt x="364" y="202"/>
                    <a:pt x="365" y="203"/>
                  </a:cubicBezTo>
                  <a:cubicBezTo>
                    <a:pt x="365" y="201"/>
                    <a:pt x="365" y="197"/>
                    <a:pt x="363" y="197"/>
                  </a:cubicBezTo>
                  <a:close/>
                  <a:moveTo>
                    <a:pt x="343" y="286"/>
                  </a:moveTo>
                  <a:cubicBezTo>
                    <a:pt x="344" y="286"/>
                    <a:pt x="344" y="284"/>
                    <a:pt x="344" y="282"/>
                  </a:cubicBezTo>
                  <a:cubicBezTo>
                    <a:pt x="342" y="282"/>
                    <a:pt x="343" y="284"/>
                    <a:pt x="343" y="286"/>
                  </a:cubicBezTo>
                  <a:close/>
                  <a:moveTo>
                    <a:pt x="341" y="143"/>
                  </a:moveTo>
                  <a:cubicBezTo>
                    <a:pt x="340" y="141"/>
                    <a:pt x="340" y="139"/>
                    <a:pt x="339" y="138"/>
                  </a:cubicBezTo>
                  <a:cubicBezTo>
                    <a:pt x="338" y="140"/>
                    <a:pt x="340" y="142"/>
                    <a:pt x="341" y="143"/>
                  </a:cubicBezTo>
                  <a:close/>
                  <a:moveTo>
                    <a:pt x="343" y="152"/>
                  </a:moveTo>
                  <a:cubicBezTo>
                    <a:pt x="343" y="151"/>
                    <a:pt x="343" y="151"/>
                    <a:pt x="343" y="151"/>
                  </a:cubicBezTo>
                  <a:cubicBezTo>
                    <a:pt x="346" y="152"/>
                    <a:pt x="345" y="158"/>
                    <a:pt x="348" y="157"/>
                  </a:cubicBezTo>
                  <a:cubicBezTo>
                    <a:pt x="346" y="155"/>
                    <a:pt x="346" y="152"/>
                    <a:pt x="344" y="149"/>
                  </a:cubicBezTo>
                  <a:cubicBezTo>
                    <a:pt x="344" y="150"/>
                    <a:pt x="342" y="151"/>
                    <a:pt x="343" y="152"/>
                  </a:cubicBezTo>
                  <a:close/>
                  <a:moveTo>
                    <a:pt x="343" y="249"/>
                  </a:moveTo>
                  <a:cubicBezTo>
                    <a:pt x="344" y="242"/>
                    <a:pt x="344" y="235"/>
                    <a:pt x="343" y="230"/>
                  </a:cubicBezTo>
                  <a:cubicBezTo>
                    <a:pt x="343" y="237"/>
                    <a:pt x="342" y="243"/>
                    <a:pt x="343" y="249"/>
                  </a:cubicBezTo>
                  <a:close/>
                  <a:moveTo>
                    <a:pt x="341" y="250"/>
                  </a:moveTo>
                  <a:cubicBezTo>
                    <a:pt x="341" y="251"/>
                    <a:pt x="340" y="254"/>
                    <a:pt x="341" y="254"/>
                  </a:cubicBezTo>
                  <a:cubicBezTo>
                    <a:pt x="342" y="253"/>
                    <a:pt x="342" y="251"/>
                    <a:pt x="341" y="250"/>
                  </a:cubicBezTo>
                  <a:close/>
                  <a:moveTo>
                    <a:pt x="339" y="296"/>
                  </a:moveTo>
                  <a:cubicBezTo>
                    <a:pt x="340" y="295"/>
                    <a:pt x="341" y="292"/>
                    <a:pt x="340" y="290"/>
                  </a:cubicBezTo>
                  <a:cubicBezTo>
                    <a:pt x="340" y="292"/>
                    <a:pt x="338" y="294"/>
                    <a:pt x="339" y="296"/>
                  </a:cubicBezTo>
                  <a:close/>
                  <a:moveTo>
                    <a:pt x="344" y="227"/>
                  </a:moveTo>
                  <a:cubicBezTo>
                    <a:pt x="344" y="225"/>
                    <a:pt x="345" y="223"/>
                    <a:pt x="343" y="223"/>
                  </a:cubicBezTo>
                  <a:cubicBezTo>
                    <a:pt x="344" y="224"/>
                    <a:pt x="343" y="227"/>
                    <a:pt x="344" y="227"/>
                  </a:cubicBezTo>
                  <a:close/>
                  <a:moveTo>
                    <a:pt x="353" y="183"/>
                  </a:moveTo>
                  <a:cubicBezTo>
                    <a:pt x="353" y="183"/>
                    <a:pt x="354" y="184"/>
                    <a:pt x="354" y="185"/>
                  </a:cubicBezTo>
                  <a:cubicBezTo>
                    <a:pt x="355" y="184"/>
                    <a:pt x="353" y="181"/>
                    <a:pt x="353" y="183"/>
                  </a:cubicBezTo>
                  <a:close/>
                  <a:moveTo>
                    <a:pt x="355" y="183"/>
                  </a:moveTo>
                  <a:cubicBezTo>
                    <a:pt x="355" y="181"/>
                    <a:pt x="354" y="180"/>
                    <a:pt x="353" y="179"/>
                  </a:cubicBezTo>
                  <a:cubicBezTo>
                    <a:pt x="354" y="180"/>
                    <a:pt x="354" y="182"/>
                    <a:pt x="355" y="183"/>
                  </a:cubicBezTo>
                  <a:close/>
                  <a:moveTo>
                    <a:pt x="357" y="186"/>
                  </a:moveTo>
                  <a:cubicBezTo>
                    <a:pt x="355" y="185"/>
                    <a:pt x="355" y="187"/>
                    <a:pt x="356" y="188"/>
                  </a:cubicBezTo>
                  <a:cubicBezTo>
                    <a:pt x="357" y="188"/>
                    <a:pt x="356" y="187"/>
                    <a:pt x="357" y="186"/>
                  </a:cubicBezTo>
                  <a:close/>
                  <a:moveTo>
                    <a:pt x="343" y="276"/>
                  </a:moveTo>
                  <a:cubicBezTo>
                    <a:pt x="344" y="276"/>
                    <a:pt x="344" y="278"/>
                    <a:pt x="345" y="278"/>
                  </a:cubicBezTo>
                  <a:cubicBezTo>
                    <a:pt x="344" y="276"/>
                    <a:pt x="346" y="277"/>
                    <a:pt x="346" y="275"/>
                  </a:cubicBezTo>
                  <a:cubicBezTo>
                    <a:pt x="344" y="275"/>
                    <a:pt x="343" y="275"/>
                    <a:pt x="343" y="276"/>
                  </a:cubicBezTo>
                  <a:close/>
                  <a:moveTo>
                    <a:pt x="346" y="209"/>
                  </a:moveTo>
                  <a:cubicBezTo>
                    <a:pt x="348" y="212"/>
                    <a:pt x="345" y="208"/>
                    <a:pt x="344" y="206"/>
                  </a:cubicBezTo>
                  <a:cubicBezTo>
                    <a:pt x="344" y="203"/>
                    <a:pt x="344" y="200"/>
                    <a:pt x="343" y="199"/>
                  </a:cubicBezTo>
                  <a:cubicBezTo>
                    <a:pt x="341" y="199"/>
                    <a:pt x="341" y="200"/>
                    <a:pt x="340" y="199"/>
                  </a:cubicBezTo>
                  <a:cubicBezTo>
                    <a:pt x="341" y="204"/>
                    <a:pt x="342" y="206"/>
                    <a:pt x="345" y="209"/>
                  </a:cubicBezTo>
                  <a:cubicBezTo>
                    <a:pt x="344" y="212"/>
                    <a:pt x="345" y="216"/>
                    <a:pt x="346" y="219"/>
                  </a:cubicBezTo>
                  <a:cubicBezTo>
                    <a:pt x="349" y="215"/>
                    <a:pt x="344" y="212"/>
                    <a:pt x="346" y="209"/>
                  </a:cubicBezTo>
                  <a:close/>
                  <a:moveTo>
                    <a:pt x="346" y="180"/>
                  </a:moveTo>
                  <a:cubicBezTo>
                    <a:pt x="348" y="179"/>
                    <a:pt x="347" y="181"/>
                    <a:pt x="349" y="181"/>
                  </a:cubicBezTo>
                  <a:cubicBezTo>
                    <a:pt x="349" y="180"/>
                    <a:pt x="348" y="179"/>
                    <a:pt x="348" y="178"/>
                  </a:cubicBezTo>
                  <a:cubicBezTo>
                    <a:pt x="347" y="178"/>
                    <a:pt x="346" y="179"/>
                    <a:pt x="346" y="180"/>
                  </a:cubicBezTo>
                  <a:close/>
                  <a:moveTo>
                    <a:pt x="258" y="101"/>
                  </a:moveTo>
                  <a:cubicBezTo>
                    <a:pt x="256" y="101"/>
                    <a:pt x="255" y="100"/>
                    <a:pt x="254" y="100"/>
                  </a:cubicBezTo>
                  <a:cubicBezTo>
                    <a:pt x="254" y="102"/>
                    <a:pt x="258" y="102"/>
                    <a:pt x="258" y="101"/>
                  </a:cubicBezTo>
                  <a:close/>
                  <a:moveTo>
                    <a:pt x="328" y="130"/>
                  </a:moveTo>
                  <a:cubicBezTo>
                    <a:pt x="327" y="128"/>
                    <a:pt x="326" y="125"/>
                    <a:pt x="324" y="124"/>
                  </a:cubicBezTo>
                  <a:cubicBezTo>
                    <a:pt x="324" y="126"/>
                    <a:pt x="326" y="129"/>
                    <a:pt x="328" y="130"/>
                  </a:cubicBezTo>
                  <a:close/>
                  <a:moveTo>
                    <a:pt x="324" y="135"/>
                  </a:moveTo>
                  <a:cubicBezTo>
                    <a:pt x="326" y="137"/>
                    <a:pt x="328" y="141"/>
                    <a:pt x="330" y="141"/>
                  </a:cubicBezTo>
                  <a:cubicBezTo>
                    <a:pt x="328" y="140"/>
                    <a:pt x="327" y="138"/>
                    <a:pt x="328" y="136"/>
                  </a:cubicBezTo>
                  <a:cubicBezTo>
                    <a:pt x="326" y="137"/>
                    <a:pt x="325" y="134"/>
                    <a:pt x="324" y="135"/>
                  </a:cubicBezTo>
                  <a:close/>
                  <a:moveTo>
                    <a:pt x="333" y="131"/>
                  </a:moveTo>
                  <a:cubicBezTo>
                    <a:pt x="335" y="131"/>
                    <a:pt x="333" y="129"/>
                    <a:pt x="332" y="128"/>
                  </a:cubicBezTo>
                  <a:cubicBezTo>
                    <a:pt x="332" y="130"/>
                    <a:pt x="334" y="130"/>
                    <a:pt x="333" y="131"/>
                  </a:cubicBezTo>
                  <a:close/>
                  <a:moveTo>
                    <a:pt x="273" y="126"/>
                  </a:moveTo>
                  <a:cubicBezTo>
                    <a:pt x="273" y="126"/>
                    <a:pt x="274" y="126"/>
                    <a:pt x="274" y="127"/>
                  </a:cubicBezTo>
                  <a:cubicBezTo>
                    <a:pt x="275" y="127"/>
                    <a:pt x="275" y="126"/>
                    <a:pt x="274" y="126"/>
                  </a:cubicBezTo>
                  <a:cubicBezTo>
                    <a:pt x="274" y="126"/>
                    <a:pt x="273" y="125"/>
                    <a:pt x="273" y="126"/>
                  </a:cubicBezTo>
                  <a:close/>
                  <a:moveTo>
                    <a:pt x="270" y="118"/>
                  </a:moveTo>
                  <a:cubicBezTo>
                    <a:pt x="269" y="118"/>
                    <a:pt x="268" y="115"/>
                    <a:pt x="267" y="116"/>
                  </a:cubicBezTo>
                  <a:cubicBezTo>
                    <a:pt x="269" y="116"/>
                    <a:pt x="269" y="119"/>
                    <a:pt x="267" y="119"/>
                  </a:cubicBezTo>
                  <a:cubicBezTo>
                    <a:pt x="266" y="118"/>
                    <a:pt x="264" y="116"/>
                    <a:pt x="263" y="115"/>
                  </a:cubicBezTo>
                  <a:cubicBezTo>
                    <a:pt x="263" y="115"/>
                    <a:pt x="264" y="115"/>
                    <a:pt x="264" y="114"/>
                  </a:cubicBezTo>
                  <a:cubicBezTo>
                    <a:pt x="261" y="114"/>
                    <a:pt x="260" y="114"/>
                    <a:pt x="259" y="112"/>
                  </a:cubicBezTo>
                  <a:cubicBezTo>
                    <a:pt x="257" y="118"/>
                    <a:pt x="267" y="121"/>
                    <a:pt x="270" y="118"/>
                  </a:cubicBezTo>
                  <a:close/>
                  <a:moveTo>
                    <a:pt x="251" y="105"/>
                  </a:moveTo>
                  <a:cubicBezTo>
                    <a:pt x="249" y="105"/>
                    <a:pt x="248" y="103"/>
                    <a:pt x="248" y="105"/>
                  </a:cubicBezTo>
                  <a:cubicBezTo>
                    <a:pt x="248" y="105"/>
                    <a:pt x="250" y="105"/>
                    <a:pt x="251" y="105"/>
                  </a:cubicBezTo>
                  <a:close/>
                  <a:moveTo>
                    <a:pt x="275" y="63"/>
                  </a:moveTo>
                  <a:cubicBezTo>
                    <a:pt x="273" y="62"/>
                    <a:pt x="270" y="58"/>
                    <a:pt x="266" y="59"/>
                  </a:cubicBezTo>
                  <a:cubicBezTo>
                    <a:pt x="266" y="61"/>
                    <a:pt x="266" y="61"/>
                    <a:pt x="266" y="61"/>
                  </a:cubicBezTo>
                  <a:cubicBezTo>
                    <a:pt x="270" y="60"/>
                    <a:pt x="272" y="64"/>
                    <a:pt x="275" y="63"/>
                  </a:cubicBezTo>
                  <a:close/>
                  <a:moveTo>
                    <a:pt x="260" y="107"/>
                  </a:moveTo>
                  <a:cubicBezTo>
                    <a:pt x="260" y="106"/>
                    <a:pt x="261" y="105"/>
                    <a:pt x="262" y="105"/>
                  </a:cubicBezTo>
                  <a:cubicBezTo>
                    <a:pt x="257" y="105"/>
                    <a:pt x="254" y="101"/>
                    <a:pt x="251" y="101"/>
                  </a:cubicBezTo>
                  <a:cubicBezTo>
                    <a:pt x="253" y="105"/>
                    <a:pt x="257" y="105"/>
                    <a:pt x="260" y="107"/>
                  </a:cubicBezTo>
                  <a:close/>
                  <a:moveTo>
                    <a:pt x="278" y="114"/>
                  </a:moveTo>
                  <a:cubicBezTo>
                    <a:pt x="275" y="112"/>
                    <a:pt x="270" y="103"/>
                    <a:pt x="263" y="106"/>
                  </a:cubicBezTo>
                  <a:cubicBezTo>
                    <a:pt x="265" y="107"/>
                    <a:pt x="267" y="108"/>
                    <a:pt x="268" y="109"/>
                  </a:cubicBezTo>
                  <a:cubicBezTo>
                    <a:pt x="267" y="110"/>
                    <a:pt x="265" y="109"/>
                    <a:pt x="264" y="110"/>
                  </a:cubicBezTo>
                  <a:cubicBezTo>
                    <a:pt x="261" y="109"/>
                    <a:pt x="255" y="107"/>
                    <a:pt x="251" y="109"/>
                  </a:cubicBezTo>
                  <a:cubicBezTo>
                    <a:pt x="249" y="107"/>
                    <a:pt x="246" y="107"/>
                    <a:pt x="244" y="106"/>
                  </a:cubicBezTo>
                  <a:cubicBezTo>
                    <a:pt x="246" y="109"/>
                    <a:pt x="251" y="109"/>
                    <a:pt x="253" y="112"/>
                  </a:cubicBezTo>
                  <a:cubicBezTo>
                    <a:pt x="256" y="112"/>
                    <a:pt x="256" y="112"/>
                    <a:pt x="256" y="112"/>
                  </a:cubicBezTo>
                  <a:cubicBezTo>
                    <a:pt x="256" y="113"/>
                    <a:pt x="257" y="115"/>
                    <a:pt x="257" y="113"/>
                  </a:cubicBezTo>
                  <a:cubicBezTo>
                    <a:pt x="257" y="113"/>
                    <a:pt x="256" y="112"/>
                    <a:pt x="257" y="112"/>
                  </a:cubicBezTo>
                  <a:cubicBezTo>
                    <a:pt x="258" y="113"/>
                    <a:pt x="262" y="111"/>
                    <a:pt x="261" y="113"/>
                  </a:cubicBezTo>
                  <a:cubicBezTo>
                    <a:pt x="263" y="111"/>
                    <a:pt x="265" y="115"/>
                    <a:pt x="266" y="114"/>
                  </a:cubicBezTo>
                  <a:cubicBezTo>
                    <a:pt x="263" y="113"/>
                    <a:pt x="267" y="113"/>
                    <a:pt x="268" y="112"/>
                  </a:cubicBezTo>
                  <a:cubicBezTo>
                    <a:pt x="267" y="112"/>
                    <a:pt x="266" y="111"/>
                    <a:pt x="267" y="111"/>
                  </a:cubicBezTo>
                  <a:cubicBezTo>
                    <a:pt x="270" y="110"/>
                    <a:pt x="274" y="109"/>
                    <a:pt x="275" y="113"/>
                  </a:cubicBezTo>
                  <a:cubicBezTo>
                    <a:pt x="273" y="114"/>
                    <a:pt x="272" y="112"/>
                    <a:pt x="271" y="113"/>
                  </a:cubicBezTo>
                  <a:cubicBezTo>
                    <a:pt x="272" y="114"/>
                    <a:pt x="274" y="115"/>
                    <a:pt x="276" y="115"/>
                  </a:cubicBezTo>
                  <a:cubicBezTo>
                    <a:pt x="275" y="112"/>
                    <a:pt x="278" y="114"/>
                    <a:pt x="278" y="114"/>
                  </a:cubicBezTo>
                  <a:close/>
                  <a:moveTo>
                    <a:pt x="272" y="121"/>
                  </a:moveTo>
                  <a:cubicBezTo>
                    <a:pt x="271" y="121"/>
                    <a:pt x="271" y="121"/>
                    <a:pt x="270" y="121"/>
                  </a:cubicBezTo>
                  <a:cubicBezTo>
                    <a:pt x="270" y="122"/>
                    <a:pt x="270" y="122"/>
                    <a:pt x="270" y="122"/>
                  </a:cubicBezTo>
                  <a:cubicBezTo>
                    <a:pt x="270" y="122"/>
                    <a:pt x="271" y="122"/>
                    <a:pt x="272" y="121"/>
                  </a:cubicBezTo>
                  <a:close/>
                  <a:moveTo>
                    <a:pt x="291" y="136"/>
                  </a:moveTo>
                  <a:cubicBezTo>
                    <a:pt x="292" y="138"/>
                    <a:pt x="297" y="142"/>
                    <a:pt x="297" y="141"/>
                  </a:cubicBezTo>
                  <a:cubicBezTo>
                    <a:pt x="297" y="139"/>
                    <a:pt x="290" y="136"/>
                    <a:pt x="293" y="133"/>
                  </a:cubicBezTo>
                  <a:cubicBezTo>
                    <a:pt x="291" y="133"/>
                    <a:pt x="291" y="134"/>
                    <a:pt x="289" y="134"/>
                  </a:cubicBezTo>
                  <a:cubicBezTo>
                    <a:pt x="289" y="132"/>
                    <a:pt x="287" y="133"/>
                    <a:pt x="286" y="132"/>
                  </a:cubicBezTo>
                  <a:cubicBezTo>
                    <a:pt x="286" y="130"/>
                    <a:pt x="286" y="130"/>
                    <a:pt x="286" y="128"/>
                  </a:cubicBezTo>
                  <a:cubicBezTo>
                    <a:pt x="284" y="128"/>
                    <a:pt x="284" y="128"/>
                    <a:pt x="284" y="128"/>
                  </a:cubicBezTo>
                  <a:cubicBezTo>
                    <a:pt x="285" y="130"/>
                    <a:pt x="285" y="129"/>
                    <a:pt x="284" y="132"/>
                  </a:cubicBezTo>
                  <a:cubicBezTo>
                    <a:pt x="288" y="132"/>
                    <a:pt x="288" y="136"/>
                    <a:pt x="291" y="136"/>
                  </a:cubicBezTo>
                  <a:close/>
                  <a:moveTo>
                    <a:pt x="320" y="159"/>
                  </a:moveTo>
                  <a:cubicBezTo>
                    <a:pt x="320" y="160"/>
                    <a:pt x="319" y="160"/>
                    <a:pt x="319" y="161"/>
                  </a:cubicBezTo>
                  <a:cubicBezTo>
                    <a:pt x="320" y="162"/>
                    <a:pt x="321" y="163"/>
                    <a:pt x="322" y="164"/>
                  </a:cubicBezTo>
                  <a:cubicBezTo>
                    <a:pt x="322" y="162"/>
                    <a:pt x="321" y="161"/>
                    <a:pt x="320" y="159"/>
                  </a:cubicBezTo>
                  <a:close/>
                  <a:moveTo>
                    <a:pt x="301" y="137"/>
                  </a:moveTo>
                  <a:cubicBezTo>
                    <a:pt x="303" y="139"/>
                    <a:pt x="305" y="142"/>
                    <a:pt x="309" y="144"/>
                  </a:cubicBezTo>
                  <a:cubicBezTo>
                    <a:pt x="307" y="141"/>
                    <a:pt x="302" y="137"/>
                    <a:pt x="301" y="137"/>
                  </a:cubicBezTo>
                  <a:close/>
                  <a:moveTo>
                    <a:pt x="279" y="123"/>
                  </a:moveTo>
                  <a:cubicBezTo>
                    <a:pt x="279" y="122"/>
                    <a:pt x="279" y="121"/>
                    <a:pt x="278" y="120"/>
                  </a:cubicBezTo>
                  <a:cubicBezTo>
                    <a:pt x="277" y="121"/>
                    <a:pt x="278" y="123"/>
                    <a:pt x="279" y="123"/>
                  </a:cubicBezTo>
                  <a:close/>
                  <a:moveTo>
                    <a:pt x="323" y="160"/>
                  </a:moveTo>
                  <a:cubicBezTo>
                    <a:pt x="325" y="162"/>
                    <a:pt x="325" y="164"/>
                    <a:pt x="327" y="165"/>
                  </a:cubicBezTo>
                  <a:cubicBezTo>
                    <a:pt x="326" y="163"/>
                    <a:pt x="325" y="160"/>
                    <a:pt x="323" y="160"/>
                  </a:cubicBezTo>
                  <a:close/>
                  <a:moveTo>
                    <a:pt x="327" y="156"/>
                  </a:moveTo>
                  <a:cubicBezTo>
                    <a:pt x="326" y="157"/>
                    <a:pt x="324" y="156"/>
                    <a:pt x="324" y="157"/>
                  </a:cubicBezTo>
                  <a:cubicBezTo>
                    <a:pt x="325" y="157"/>
                    <a:pt x="326" y="159"/>
                    <a:pt x="327" y="159"/>
                  </a:cubicBezTo>
                  <a:cubicBezTo>
                    <a:pt x="327" y="158"/>
                    <a:pt x="326" y="157"/>
                    <a:pt x="327" y="156"/>
                  </a:cubicBezTo>
                  <a:close/>
                  <a:moveTo>
                    <a:pt x="303" y="146"/>
                  </a:moveTo>
                  <a:cubicBezTo>
                    <a:pt x="302" y="147"/>
                    <a:pt x="304" y="149"/>
                    <a:pt x="305" y="149"/>
                  </a:cubicBezTo>
                  <a:cubicBezTo>
                    <a:pt x="304" y="148"/>
                    <a:pt x="305" y="146"/>
                    <a:pt x="303" y="146"/>
                  </a:cubicBezTo>
                  <a:close/>
                  <a:moveTo>
                    <a:pt x="294" y="132"/>
                  </a:moveTo>
                  <a:cubicBezTo>
                    <a:pt x="294" y="131"/>
                    <a:pt x="292" y="130"/>
                    <a:pt x="292" y="132"/>
                  </a:cubicBezTo>
                  <a:cubicBezTo>
                    <a:pt x="293" y="131"/>
                    <a:pt x="294" y="133"/>
                    <a:pt x="294" y="132"/>
                  </a:cubicBezTo>
                  <a:close/>
                  <a:moveTo>
                    <a:pt x="280" y="119"/>
                  </a:moveTo>
                  <a:cubicBezTo>
                    <a:pt x="279" y="118"/>
                    <a:pt x="279" y="117"/>
                    <a:pt x="277" y="117"/>
                  </a:cubicBezTo>
                  <a:cubicBezTo>
                    <a:pt x="277" y="118"/>
                    <a:pt x="279" y="120"/>
                    <a:pt x="280" y="119"/>
                  </a:cubicBezTo>
                  <a:close/>
                  <a:moveTo>
                    <a:pt x="316" y="137"/>
                  </a:moveTo>
                  <a:cubicBezTo>
                    <a:pt x="311" y="132"/>
                    <a:pt x="302" y="121"/>
                    <a:pt x="292" y="118"/>
                  </a:cubicBezTo>
                  <a:cubicBezTo>
                    <a:pt x="293" y="119"/>
                    <a:pt x="292" y="120"/>
                    <a:pt x="291" y="120"/>
                  </a:cubicBezTo>
                  <a:cubicBezTo>
                    <a:pt x="290" y="119"/>
                    <a:pt x="288" y="118"/>
                    <a:pt x="288" y="117"/>
                  </a:cubicBezTo>
                  <a:cubicBezTo>
                    <a:pt x="285" y="119"/>
                    <a:pt x="282" y="114"/>
                    <a:pt x="279" y="115"/>
                  </a:cubicBezTo>
                  <a:cubicBezTo>
                    <a:pt x="279" y="117"/>
                    <a:pt x="282" y="117"/>
                    <a:pt x="284" y="118"/>
                  </a:cubicBezTo>
                  <a:cubicBezTo>
                    <a:pt x="284" y="119"/>
                    <a:pt x="285" y="123"/>
                    <a:pt x="287" y="122"/>
                  </a:cubicBezTo>
                  <a:cubicBezTo>
                    <a:pt x="286" y="121"/>
                    <a:pt x="285" y="120"/>
                    <a:pt x="286" y="120"/>
                  </a:cubicBezTo>
                  <a:cubicBezTo>
                    <a:pt x="287" y="120"/>
                    <a:pt x="288" y="120"/>
                    <a:pt x="288" y="122"/>
                  </a:cubicBezTo>
                  <a:cubicBezTo>
                    <a:pt x="289" y="122"/>
                    <a:pt x="291" y="121"/>
                    <a:pt x="292" y="123"/>
                  </a:cubicBezTo>
                  <a:cubicBezTo>
                    <a:pt x="291" y="124"/>
                    <a:pt x="288" y="124"/>
                    <a:pt x="287" y="126"/>
                  </a:cubicBezTo>
                  <a:cubicBezTo>
                    <a:pt x="290" y="127"/>
                    <a:pt x="291" y="130"/>
                    <a:pt x="295" y="130"/>
                  </a:cubicBezTo>
                  <a:cubicBezTo>
                    <a:pt x="296" y="129"/>
                    <a:pt x="292" y="128"/>
                    <a:pt x="295" y="127"/>
                  </a:cubicBezTo>
                  <a:cubicBezTo>
                    <a:pt x="298" y="130"/>
                    <a:pt x="301" y="135"/>
                    <a:pt x="306" y="134"/>
                  </a:cubicBezTo>
                  <a:cubicBezTo>
                    <a:pt x="306" y="132"/>
                    <a:pt x="304" y="132"/>
                    <a:pt x="303" y="131"/>
                  </a:cubicBezTo>
                  <a:cubicBezTo>
                    <a:pt x="304" y="131"/>
                    <a:pt x="304" y="130"/>
                    <a:pt x="304" y="130"/>
                  </a:cubicBezTo>
                  <a:cubicBezTo>
                    <a:pt x="309" y="134"/>
                    <a:pt x="314" y="136"/>
                    <a:pt x="317" y="141"/>
                  </a:cubicBezTo>
                  <a:cubicBezTo>
                    <a:pt x="316" y="141"/>
                    <a:pt x="314" y="138"/>
                    <a:pt x="313" y="139"/>
                  </a:cubicBezTo>
                  <a:cubicBezTo>
                    <a:pt x="315" y="142"/>
                    <a:pt x="318" y="143"/>
                    <a:pt x="320" y="146"/>
                  </a:cubicBezTo>
                  <a:cubicBezTo>
                    <a:pt x="319" y="148"/>
                    <a:pt x="323" y="150"/>
                    <a:pt x="323" y="153"/>
                  </a:cubicBezTo>
                  <a:cubicBezTo>
                    <a:pt x="325" y="153"/>
                    <a:pt x="325" y="154"/>
                    <a:pt x="326" y="154"/>
                  </a:cubicBezTo>
                  <a:cubicBezTo>
                    <a:pt x="326" y="155"/>
                    <a:pt x="328" y="157"/>
                    <a:pt x="329" y="156"/>
                  </a:cubicBezTo>
                  <a:cubicBezTo>
                    <a:pt x="327" y="151"/>
                    <a:pt x="325" y="145"/>
                    <a:pt x="320" y="144"/>
                  </a:cubicBezTo>
                  <a:cubicBezTo>
                    <a:pt x="322" y="141"/>
                    <a:pt x="317" y="140"/>
                    <a:pt x="316" y="137"/>
                  </a:cubicBezTo>
                  <a:close/>
                  <a:moveTo>
                    <a:pt x="292" y="128"/>
                  </a:moveTo>
                  <a:cubicBezTo>
                    <a:pt x="291" y="127"/>
                    <a:pt x="290" y="127"/>
                    <a:pt x="291" y="125"/>
                  </a:cubicBezTo>
                  <a:cubicBezTo>
                    <a:pt x="292" y="125"/>
                    <a:pt x="292" y="124"/>
                    <a:pt x="294" y="125"/>
                  </a:cubicBezTo>
                  <a:cubicBezTo>
                    <a:pt x="294" y="127"/>
                    <a:pt x="293" y="127"/>
                    <a:pt x="292" y="128"/>
                  </a:cubicBezTo>
                  <a:close/>
                  <a:moveTo>
                    <a:pt x="294" y="126"/>
                  </a:moveTo>
                  <a:cubicBezTo>
                    <a:pt x="296" y="124"/>
                    <a:pt x="300" y="125"/>
                    <a:pt x="300" y="128"/>
                  </a:cubicBezTo>
                  <a:cubicBezTo>
                    <a:pt x="298" y="128"/>
                    <a:pt x="297" y="125"/>
                    <a:pt x="294" y="126"/>
                  </a:cubicBezTo>
                  <a:close/>
                  <a:moveTo>
                    <a:pt x="328" y="169"/>
                  </a:moveTo>
                  <a:cubicBezTo>
                    <a:pt x="329" y="167"/>
                    <a:pt x="328" y="171"/>
                    <a:pt x="329" y="170"/>
                  </a:cubicBezTo>
                  <a:cubicBezTo>
                    <a:pt x="330" y="169"/>
                    <a:pt x="328" y="167"/>
                    <a:pt x="328" y="166"/>
                  </a:cubicBezTo>
                  <a:cubicBezTo>
                    <a:pt x="328" y="167"/>
                    <a:pt x="327" y="169"/>
                    <a:pt x="328" y="169"/>
                  </a:cubicBezTo>
                  <a:close/>
                  <a:moveTo>
                    <a:pt x="263" y="120"/>
                  </a:moveTo>
                  <a:cubicBezTo>
                    <a:pt x="263" y="120"/>
                    <a:pt x="263" y="120"/>
                    <a:pt x="263" y="120"/>
                  </a:cubicBezTo>
                  <a:cubicBezTo>
                    <a:pt x="263" y="120"/>
                    <a:pt x="263" y="120"/>
                    <a:pt x="263" y="120"/>
                  </a:cubicBezTo>
                  <a:cubicBezTo>
                    <a:pt x="263" y="120"/>
                    <a:pt x="263" y="120"/>
                    <a:pt x="263" y="120"/>
                  </a:cubicBezTo>
                  <a:close/>
                  <a:moveTo>
                    <a:pt x="300" y="78"/>
                  </a:moveTo>
                  <a:cubicBezTo>
                    <a:pt x="300" y="78"/>
                    <a:pt x="299" y="76"/>
                    <a:pt x="298" y="77"/>
                  </a:cubicBezTo>
                  <a:cubicBezTo>
                    <a:pt x="299" y="78"/>
                    <a:pt x="300" y="80"/>
                    <a:pt x="300" y="78"/>
                  </a:cubicBezTo>
                  <a:close/>
                  <a:moveTo>
                    <a:pt x="310" y="89"/>
                  </a:moveTo>
                  <a:cubicBezTo>
                    <a:pt x="310" y="88"/>
                    <a:pt x="309" y="87"/>
                    <a:pt x="307" y="86"/>
                  </a:cubicBezTo>
                  <a:cubicBezTo>
                    <a:pt x="307" y="87"/>
                    <a:pt x="310" y="89"/>
                    <a:pt x="310" y="89"/>
                  </a:cubicBezTo>
                  <a:close/>
                  <a:moveTo>
                    <a:pt x="308" y="94"/>
                  </a:moveTo>
                  <a:cubicBezTo>
                    <a:pt x="306" y="92"/>
                    <a:pt x="303" y="88"/>
                    <a:pt x="302" y="89"/>
                  </a:cubicBezTo>
                  <a:cubicBezTo>
                    <a:pt x="304" y="90"/>
                    <a:pt x="305" y="93"/>
                    <a:pt x="308" y="94"/>
                  </a:cubicBezTo>
                  <a:close/>
                  <a:moveTo>
                    <a:pt x="310" y="89"/>
                  </a:moveTo>
                  <a:cubicBezTo>
                    <a:pt x="310" y="89"/>
                    <a:pt x="310" y="89"/>
                    <a:pt x="310" y="89"/>
                  </a:cubicBezTo>
                  <a:cubicBezTo>
                    <a:pt x="311" y="89"/>
                    <a:pt x="311" y="89"/>
                    <a:pt x="310" y="89"/>
                  </a:cubicBezTo>
                  <a:close/>
                  <a:moveTo>
                    <a:pt x="309" y="96"/>
                  </a:moveTo>
                  <a:cubicBezTo>
                    <a:pt x="310" y="96"/>
                    <a:pt x="311" y="99"/>
                    <a:pt x="312" y="98"/>
                  </a:cubicBezTo>
                  <a:cubicBezTo>
                    <a:pt x="311" y="98"/>
                    <a:pt x="311" y="94"/>
                    <a:pt x="309" y="96"/>
                  </a:cubicBezTo>
                  <a:close/>
                  <a:moveTo>
                    <a:pt x="301" y="109"/>
                  </a:moveTo>
                  <a:cubicBezTo>
                    <a:pt x="299" y="108"/>
                    <a:pt x="296" y="103"/>
                    <a:pt x="295" y="105"/>
                  </a:cubicBezTo>
                  <a:cubicBezTo>
                    <a:pt x="298" y="105"/>
                    <a:pt x="298" y="110"/>
                    <a:pt x="301" y="109"/>
                  </a:cubicBezTo>
                  <a:close/>
                  <a:moveTo>
                    <a:pt x="297" y="81"/>
                  </a:moveTo>
                  <a:cubicBezTo>
                    <a:pt x="298" y="81"/>
                    <a:pt x="299" y="82"/>
                    <a:pt x="300" y="82"/>
                  </a:cubicBezTo>
                  <a:cubicBezTo>
                    <a:pt x="300" y="81"/>
                    <a:pt x="297" y="79"/>
                    <a:pt x="297" y="81"/>
                  </a:cubicBezTo>
                  <a:close/>
                  <a:moveTo>
                    <a:pt x="305" y="102"/>
                  </a:moveTo>
                  <a:cubicBezTo>
                    <a:pt x="305" y="103"/>
                    <a:pt x="304" y="104"/>
                    <a:pt x="304" y="105"/>
                  </a:cubicBezTo>
                  <a:cubicBezTo>
                    <a:pt x="309" y="106"/>
                    <a:pt x="310" y="110"/>
                    <a:pt x="314" y="112"/>
                  </a:cubicBezTo>
                  <a:cubicBezTo>
                    <a:pt x="313" y="108"/>
                    <a:pt x="308" y="105"/>
                    <a:pt x="305" y="102"/>
                  </a:cubicBezTo>
                  <a:close/>
                  <a:moveTo>
                    <a:pt x="305" y="103"/>
                  </a:moveTo>
                  <a:cubicBezTo>
                    <a:pt x="307" y="103"/>
                    <a:pt x="306" y="105"/>
                    <a:pt x="307" y="105"/>
                  </a:cubicBezTo>
                  <a:cubicBezTo>
                    <a:pt x="307" y="106"/>
                    <a:pt x="305" y="104"/>
                    <a:pt x="305" y="103"/>
                  </a:cubicBezTo>
                  <a:close/>
                  <a:moveTo>
                    <a:pt x="284" y="73"/>
                  </a:moveTo>
                  <a:cubicBezTo>
                    <a:pt x="283" y="71"/>
                    <a:pt x="285" y="73"/>
                    <a:pt x="285" y="72"/>
                  </a:cubicBezTo>
                  <a:cubicBezTo>
                    <a:pt x="284" y="71"/>
                    <a:pt x="284" y="70"/>
                    <a:pt x="282" y="70"/>
                  </a:cubicBezTo>
                  <a:cubicBezTo>
                    <a:pt x="282" y="71"/>
                    <a:pt x="281" y="71"/>
                    <a:pt x="281" y="72"/>
                  </a:cubicBezTo>
                  <a:cubicBezTo>
                    <a:pt x="283" y="71"/>
                    <a:pt x="282" y="73"/>
                    <a:pt x="284" y="73"/>
                  </a:cubicBezTo>
                  <a:close/>
                  <a:moveTo>
                    <a:pt x="301" y="88"/>
                  </a:moveTo>
                  <a:cubicBezTo>
                    <a:pt x="299" y="86"/>
                    <a:pt x="298" y="85"/>
                    <a:pt x="295" y="84"/>
                  </a:cubicBezTo>
                  <a:cubicBezTo>
                    <a:pt x="297" y="86"/>
                    <a:pt x="298" y="87"/>
                    <a:pt x="301" y="88"/>
                  </a:cubicBezTo>
                  <a:close/>
                  <a:moveTo>
                    <a:pt x="261" y="108"/>
                  </a:moveTo>
                  <a:cubicBezTo>
                    <a:pt x="262" y="108"/>
                    <a:pt x="262" y="108"/>
                    <a:pt x="262" y="108"/>
                  </a:cubicBezTo>
                  <a:cubicBezTo>
                    <a:pt x="263" y="108"/>
                    <a:pt x="263" y="108"/>
                    <a:pt x="264" y="108"/>
                  </a:cubicBezTo>
                  <a:cubicBezTo>
                    <a:pt x="264" y="108"/>
                    <a:pt x="264" y="107"/>
                    <a:pt x="264" y="107"/>
                  </a:cubicBezTo>
                  <a:cubicBezTo>
                    <a:pt x="263" y="108"/>
                    <a:pt x="260" y="107"/>
                    <a:pt x="261" y="108"/>
                  </a:cubicBezTo>
                  <a:close/>
                  <a:moveTo>
                    <a:pt x="277" y="81"/>
                  </a:moveTo>
                  <a:cubicBezTo>
                    <a:pt x="276" y="79"/>
                    <a:pt x="274" y="79"/>
                    <a:pt x="272" y="78"/>
                  </a:cubicBezTo>
                  <a:cubicBezTo>
                    <a:pt x="272" y="80"/>
                    <a:pt x="275" y="80"/>
                    <a:pt x="277" y="81"/>
                  </a:cubicBezTo>
                  <a:close/>
                  <a:moveTo>
                    <a:pt x="288" y="114"/>
                  </a:moveTo>
                  <a:cubicBezTo>
                    <a:pt x="286" y="114"/>
                    <a:pt x="286" y="114"/>
                    <a:pt x="286" y="114"/>
                  </a:cubicBezTo>
                  <a:cubicBezTo>
                    <a:pt x="286" y="115"/>
                    <a:pt x="286" y="115"/>
                    <a:pt x="286" y="115"/>
                  </a:cubicBezTo>
                  <a:cubicBezTo>
                    <a:pt x="287" y="115"/>
                    <a:pt x="287" y="116"/>
                    <a:pt x="288" y="116"/>
                  </a:cubicBezTo>
                  <a:lnTo>
                    <a:pt x="288" y="114"/>
                  </a:lnTo>
                  <a:close/>
                  <a:moveTo>
                    <a:pt x="298" y="116"/>
                  </a:moveTo>
                  <a:cubicBezTo>
                    <a:pt x="300" y="118"/>
                    <a:pt x="303" y="122"/>
                    <a:pt x="306" y="122"/>
                  </a:cubicBezTo>
                  <a:cubicBezTo>
                    <a:pt x="304" y="119"/>
                    <a:pt x="300" y="117"/>
                    <a:pt x="298" y="116"/>
                  </a:cubicBezTo>
                  <a:close/>
                  <a:moveTo>
                    <a:pt x="275" y="110"/>
                  </a:moveTo>
                  <a:cubicBezTo>
                    <a:pt x="278" y="110"/>
                    <a:pt x="281" y="113"/>
                    <a:pt x="284" y="113"/>
                  </a:cubicBezTo>
                  <a:cubicBezTo>
                    <a:pt x="282" y="112"/>
                    <a:pt x="279" y="110"/>
                    <a:pt x="277" y="109"/>
                  </a:cubicBezTo>
                  <a:cubicBezTo>
                    <a:pt x="277" y="111"/>
                    <a:pt x="275" y="108"/>
                    <a:pt x="275" y="110"/>
                  </a:cubicBezTo>
                  <a:close/>
                  <a:moveTo>
                    <a:pt x="309" y="125"/>
                  </a:moveTo>
                  <a:cubicBezTo>
                    <a:pt x="312" y="129"/>
                    <a:pt x="308" y="122"/>
                    <a:pt x="306" y="123"/>
                  </a:cubicBezTo>
                  <a:cubicBezTo>
                    <a:pt x="307" y="124"/>
                    <a:pt x="307" y="126"/>
                    <a:pt x="309" y="125"/>
                  </a:cubicBezTo>
                  <a:close/>
                  <a:moveTo>
                    <a:pt x="321" y="123"/>
                  </a:moveTo>
                  <a:cubicBezTo>
                    <a:pt x="322" y="122"/>
                    <a:pt x="323" y="123"/>
                    <a:pt x="323" y="123"/>
                  </a:cubicBezTo>
                  <a:cubicBezTo>
                    <a:pt x="321" y="121"/>
                    <a:pt x="320" y="115"/>
                    <a:pt x="317" y="117"/>
                  </a:cubicBezTo>
                  <a:cubicBezTo>
                    <a:pt x="318" y="119"/>
                    <a:pt x="320" y="121"/>
                    <a:pt x="321" y="123"/>
                  </a:cubicBezTo>
                  <a:close/>
                  <a:moveTo>
                    <a:pt x="317" y="115"/>
                  </a:moveTo>
                  <a:cubicBezTo>
                    <a:pt x="317" y="113"/>
                    <a:pt x="316" y="113"/>
                    <a:pt x="315" y="112"/>
                  </a:cubicBezTo>
                  <a:cubicBezTo>
                    <a:pt x="316" y="114"/>
                    <a:pt x="316" y="113"/>
                    <a:pt x="315" y="115"/>
                  </a:cubicBezTo>
                  <a:lnTo>
                    <a:pt x="317" y="115"/>
                  </a:lnTo>
                  <a:close/>
                  <a:moveTo>
                    <a:pt x="313" y="130"/>
                  </a:moveTo>
                  <a:cubicBezTo>
                    <a:pt x="315" y="130"/>
                    <a:pt x="315" y="131"/>
                    <a:pt x="316" y="131"/>
                  </a:cubicBezTo>
                  <a:cubicBezTo>
                    <a:pt x="316" y="130"/>
                    <a:pt x="313" y="128"/>
                    <a:pt x="313" y="130"/>
                  </a:cubicBezTo>
                  <a:close/>
                  <a:moveTo>
                    <a:pt x="337" y="183"/>
                  </a:moveTo>
                  <a:cubicBezTo>
                    <a:pt x="337" y="180"/>
                    <a:pt x="335" y="178"/>
                    <a:pt x="335" y="175"/>
                  </a:cubicBezTo>
                  <a:cubicBezTo>
                    <a:pt x="332" y="177"/>
                    <a:pt x="336" y="181"/>
                    <a:pt x="337" y="183"/>
                  </a:cubicBezTo>
                  <a:close/>
                  <a:moveTo>
                    <a:pt x="39" y="302"/>
                  </a:moveTo>
                  <a:cubicBezTo>
                    <a:pt x="39" y="302"/>
                    <a:pt x="38" y="302"/>
                    <a:pt x="38" y="303"/>
                  </a:cubicBezTo>
                  <a:cubicBezTo>
                    <a:pt x="38" y="303"/>
                    <a:pt x="39" y="303"/>
                    <a:pt x="39" y="303"/>
                  </a:cubicBezTo>
                  <a:cubicBezTo>
                    <a:pt x="39" y="303"/>
                    <a:pt x="39" y="302"/>
                    <a:pt x="39" y="302"/>
                  </a:cubicBezTo>
                  <a:close/>
                  <a:moveTo>
                    <a:pt x="40" y="292"/>
                  </a:moveTo>
                  <a:cubicBezTo>
                    <a:pt x="40" y="291"/>
                    <a:pt x="40" y="291"/>
                    <a:pt x="40" y="291"/>
                  </a:cubicBezTo>
                  <a:cubicBezTo>
                    <a:pt x="39" y="291"/>
                    <a:pt x="39" y="291"/>
                    <a:pt x="39" y="291"/>
                  </a:cubicBezTo>
                  <a:cubicBezTo>
                    <a:pt x="39" y="292"/>
                    <a:pt x="39" y="292"/>
                    <a:pt x="40" y="292"/>
                  </a:cubicBezTo>
                  <a:close/>
                  <a:moveTo>
                    <a:pt x="37" y="287"/>
                  </a:moveTo>
                  <a:cubicBezTo>
                    <a:pt x="37" y="287"/>
                    <a:pt x="37" y="288"/>
                    <a:pt x="37" y="288"/>
                  </a:cubicBezTo>
                  <a:cubicBezTo>
                    <a:pt x="37" y="288"/>
                    <a:pt x="38" y="287"/>
                    <a:pt x="38" y="287"/>
                  </a:cubicBezTo>
                  <a:cubicBezTo>
                    <a:pt x="37" y="287"/>
                    <a:pt x="37" y="287"/>
                    <a:pt x="37" y="287"/>
                  </a:cubicBezTo>
                  <a:close/>
                  <a:moveTo>
                    <a:pt x="35" y="292"/>
                  </a:moveTo>
                  <a:cubicBezTo>
                    <a:pt x="35" y="292"/>
                    <a:pt x="36" y="292"/>
                    <a:pt x="36" y="291"/>
                  </a:cubicBezTo>
                  <a:cubicBezTo>
                    <a:pt x="36" y="292"/>
                    <a:pt x="35" y="291"/>
                    <a:pt x="35" y="292"/>
                  </a:cubicBezTo>
                  <a:close/>
                  <a:moveTo>
                    <a:pt x="40" y="295"/>
                  </a:moveTo>
                  <a:cubicBezTo>
                    <a:pt x="39" y="295"/>
                    <a:pt x="39" y="295"/>
                    <a:pt x="39" y="294"/>
                  </a:cubicBezTo>
                  <a:cubicBezTo>
                    <a:pt x="38" y="294"/>
                    <a:pt x="38" y="294"/>
                    <a:pt x="38" y="294"/>
                  </a:cubicBezTo>
                  <a:cubicBezTo>
                    <a:pt x="39" y="295"/>
                    <a:pt x="38" y="295"/>
                    <a:pt x="39" y="296"/>
                  </a:cubicBezTo>
                  <a:cubicBezTo>
                    <a:pt x="39" y="295"/>
                    <a:pt x="40" y="296"/>
                    <a:pt x="40" y="295"/>
                  </a:cubicBezTo>
                  <a:close/>
                  <a:moveTo>
                    <a:pt x="52" y="320"/>
                  </a:moveTo>
                  <a:cubicBezTo>
                    <a:pt x="52" y="320"/>
                    <a:pt x="51" y="320"/>
                    <a:pt x="51" y="320"/>
                  </a:cubicBezTo>
                  <a:cubicBezTo>
                    <a:pt x="51" y="321"/>
                    <a:pt x="51" y="322"/>
                    <a:pt x="52" y="322"/>
                  </a:cubicBezTo>
                  <a:cubicBezTo>
                    <a:pt x="52" y="321"/>
                    <a:pt x="52" y="321"/>
                    <a:pt x="53" y="321"/>
                  </a:cubicBezTo>
                  <a:cubicBezTo>
                    <a:pt x="53" y="321"/>
                    <a:pt x="52" y="321"/>
                    <a:pt x="52" y="320"/>
                  </a:cubicBezTo>
                  <a:close/>
                  <a:moveTo>
                    <a:pt x="40" y="294"/>
                  </a:moveTo>
                  <a:cubicBezTo>
                    <a:pt x="40" y="293"/>
                    <a:pt x="39" y="292"/>
                    <a:pt x="39" y="293"/>
                  </a:cubicBezTo>
                  <a:cubicBezTo>
                    <a:pt x="39" y="293"/>
                    <a:pt x="40" y="294"/>
                    <a:pt x="40" y="294"/>
                  </a:cubicBezTo>
                  <a:close/>
                  <a:moveTo>
                    <a:pt x="37" y="293"/>
                  </a:moveTo>
                  <a:cubicBezTo>
                    <a:pt x="37" y="292"/>
                    <a:pt x="37" y="292"/>
                    <a:pt x="37" y="292"/>
                  </a:cubicBezTo>
                  <a:cubicBezTo>
                    <a:pt x="37" y="292"/>
                    <a:pt x="37" y="293"/>
                    <a:pt x="36" y="293"/>
                  </a:cubicBezTo>
                  <a:cubicBezTo>
                    <a:pt x="36" y="293"/>
                    <a:pt x="37" y="293"/>
                    <a:pt x="37" y="293"/>
                  </a:cubicBezTo>
                  <a:close/>
                  <a:moveTo>
                    <a:pt x="48" y="310"/>
                  </a:moveTo>
                  <a:cubicBezTo>
                    <a:pt x="48" y="310"/>
                    <a:pt x="47" y="310"/>
                    <a:pt x="47" y="311"/>
                  </a:cubicBezTo>
                  <a:cubicBezTo>
                    <a:pt x="48" y="311"/>
                    <a:pt x="48" y="312"/>
                    <a:pt x="48" y="311"/>
                  </a:cubicBezTo>
                  <a:cubicBezTo>
                    <a:pt x="47" y="311"/>
                    <a:pt x="48" y="311"/>
                    <a:pt x="48" y="310"/>
                  </a:cubicBezTo>
                  <a:close/>
                  <a:moveTo>
                    <a:pt x="39" y="285"/>
                  </a:moveTo>
                  <a:cubicBezTo>
                    <a:pt x="38" y="285"/>
                    <a:pt x="38" y="286"/>
                    <a:pt x="38" y="286"/>
                  </a:cubicBezTo>
                  <a:cubicBezTo>
                    <a:pt x="38" y="286"/>
                    <a:pt x="37" y="286"/>
                    <a:pt x="37" y="286"/>
                  </a:cubicBezTo>
                  <a:cubicBezTo>
                    <a:pt x="37" y="287"/>
                    <a:pt x="40" y="286"/>
                    <a:pt x="39" y="289"/>
                  </a:cubicBezTo>
                  <a:cubicBezTo>
                    <a:pt x="39" y="289"/>
                    <a:pt x="39" y="289"/>
                    <a:pt x="39" y="289"/>
                  </a:cubicBezTo>
                  <a:cubicBezTo>
                    <a:pt x="40" y="288"/>
                    <a:pt x="37" y="286"/>
                    <a:pt x="40" y="286"/>
                  </a:cubicBezTo>
                  <a:cubicBezTo>
                    <a:pt x="40" y="286"/>
                    <a:pt x="40" y="287"/>
                    <a:pt x="40" y="287"/>
                  </a:cubicBezTo>
                  <a:cubicBezTo>
                    <a:pt x="41" y="286"/>
                    <a:pt x="40" y="286"/>
                    <a:pt x="40" y="285"/>
                  </a:cubicBezTo>
                  <a:cubicBezTo>
                    <a:pt x="40" y="285"/>
                    <a:pt x="39" y="285"/>
                    <a:pt x="39" y="285"/>
                  </a:cubicBezTo>
                  <a:cubicBezTo>
                    <a:pt x="40" y="284"/>
                    <a:pt x="39" y="283"/>
                    <a:pt x="40" y="282"/>
                  </a:cubicBezTo>
                  <a:cubicBezTo>
                    <a:pt x="39" y="283"/>
                    <a:pt x="39" y="284"/>
                    <a:pt x="39" y="285"/>
                  </a:cubicBezTo>
                  <a:close/>
                  <a:moveTo>
                    <a:pt x="35" y="280"/>
                  </a:moveTo>
                  <a:cubicBezTo>
                    <a:pt x="35" y="280"/>
                    <a:pt x="35" y="281"/>
                    <a:pt x="35" y="282"/>
                  </a:cubicBezTo>
                  <a:cubicBezTo>
                    <a:pt x="35" y="282"/>
                    <a:pt x="36" y="281"/>
                    <a:pt x="36" y="282"/>
                  </a:cubicBezTo>
                  <a:cubicBezTo>
                    <a:pt x="37" y="283"/>
                    <a:pt x="36" y="282"/>
                    <a:pt x="36" y="283"/>
                  </a:cubicBezTo>
                  <a:cubicBezTo>
                    <a:pt x="37" y="283"/>
                    <a:pt x="37" y="284"/>
                    <a:pt x="37" y="285"/>
                  </a:cubicBezTo>
                  <a:cubicBezTo>
                    <a:pt x="39" y="284"/>
                    <a:pt x="36" y="283"/>
                    <a:pt x="38" y="281"/>
                  </a:cubicBezTo>
                  <a:cubicBezTo>
                    <a:pt x="37" y="280"/>
                    <a:pt x="36" y="280"/>
                    <a:pt x="35" y="280"/>
                  </a:cubicBezTo>
                  <a:close/>
                  <a:moveTo>
                    <a:pt x="35" y="289"/>
                  </a:moveTo>
                  <a:cubicBezTo>
                    <a:pt x="35" y="290"/>
                    <a:pt x="36" y="291"/>
                    <a:pt x="37" y="291"/>
                  </a:cubicBezTo>
                  <a:cubicBezTo>
                    <a:pt x="37" y="291"/>
                    <a:pt x="37" y="291"/>
                    <a:pt x="37" y="291"/>
                  </a:cubicBezTo>
                  <a:cubicBezTo>
                    <a:pt x="37" y="291"/>
                    <a:pt x="37" y="291"/>
                    <a:pt x="37" y="290"/>
                  </a:cubicBezTo>
                  <a:cubicBezTo>
                    <a:pt x="36" y="291"/>
                    <a:pt x="36" y="289"/>
                    <a:pt x="35" y="289"/>
                  </a:cubicBezTo>
                  <a:close/>
                  <a:moveTo>
                    <a:pt x="41" y="306"/>
                  </a:moveTo>
                  <a:cubicBezTo>
                    <a:pt x="41" y="307"/>
                    <a:pt x="41" y="307"/>
                    <a:pt x="41" y="307"/>
                  </a:cubicBezTo>
                  <a:cubicBezTo>
                    <a:pt x="41" y="307"/>
                    <a:pt x="42" y="307"/>
                    <a:pt x="42" y="306"/>
                  </a:cubicBezTo>
                  <a:lnTo>
                    <a:pt x="41" y="306"/>
                  </a:lnTo>
                  <a:close/>
                  <a:moveTo>
                    <a:pt x="45" y="306"/>
                  </a:moveTo>
                  <a:cubicBezTo>
                    <a:pt x="45" y="307"/>
                    <a:pt x="45" y="307"/>
                    <a:pt x="46" y="307"/>
                  </a:cubicBezTo>
                  <a:cubicBezTo>
                    <a:pt x="46" y="307"/>
                    <a:pt x="46" y="307"/>
                    <a:pt x="46" y="306"/>
                  </a:cubicBezTo>
                  <a:cubicBezTo>
                    <a:pt x="46" y="307"/>
                    <a:pt x="45" y="306"/>
                    <a:pt x="45" y="306"/>
                  </a:cubicBezTo>
                  <a:close/>
                  <a:moveTo>
                    <a:pt x="48" y="322"/>
                  </a:moveTo>
                  <a:cubicBezTo>
                    <a:pt x="48" y="323"/>
                    <a:pt x="49" y="323"/>
                    <a:pt x="50" y="323"/>
                  </a:cubicBezTo>
                  <a:cubicBezTo>
                    <a:pt x="49" y="322"/>
                    <a:pt x="49" y="322"/>
                    <a:pt x="48" y="322"/>
                  </a:cubicBezTo>
                  <a:close/>
                  <a:moveTo>
                    <a:pt x="46" y="303"/>
                  </a:moveTo>
                  <a:cubicBezTo>
                    <a:pt x="46" y="304"/>
                    <a:pt x="47" y="304"/>
                    <a:pt x="47" y="304"/>
                  </a:cubicBezTo>
                  <a:cubicBezTo>
                    <a:pt x="47" y="303"/>
                    <a:pt x="47" y="303"/>
                    <a:pt x="46" y="303"/>
                  </a:cubicBezTo>
                  <a:close/>
                  <a:moveTo>
                    <a:pt x="45" y="303"/>
                  </a:moveTo>
                  <a:cubicBezTo>
                    <a:pt x="45" y="304"/>
                    <a:pt x="45" y="304"/>
                    <a:pt x="46" y="305"/>
                  </a:cubicBezTo>
                  <a:cubicBezTo>
                    <a:pt x="45" y="304"/>
                    <a:pt x="47" y="303"/>
                    <a:pt x="45" y="303"/>
                  </a:cubicBezTo>
                  <a:close/>
                  <a:moveTo>
                    <a:pt x="44" y="306"/>
                  </a:moveTo>
                  <a:cubicBezTo>
                    <a:pt x="45" y="306"/>
                    <a:pt x="46" y="306"/>
                    <a:pt x="46" y="306"/>
                  </a:cubicBezTo>
                  <a:cubicBezTo>
                    <a:pt x="46" y="306"/>
                    <a:pt x="44" y="306"/>
                    <a:pt x="44" y="306"/>
                  </a:cubicBezTo>
                  <a:close/>
                  <a:moveTo>
                    <a:pt x="49" y="309"/>
                  </a:moveTo>
                  <a:cubicBezTo>
                    <a:pt x="49" y="309"/>
                    <a:pt x="50" y="309"/>
                    <a:pt x="50" y="308"/>
                  </a:cubicBezTo>
                  <a:cubicBezTo>
                    <a:pt x="49" y="308"/>
                    <a:pt x="49" y="309"/>
                    <a:pt x="49" y="309"/>
                  </a:cubicBezTo>
                  <a:close/>
                  <a:moveTo>
                    <a:pt x="42" y="299"/>
                  </a:moveTo>
                  <a:cubicBezTo>
                    <a:pt x="40" y="298"/>
                    <a:pt x="40" y="300"/>
                    <a:pt x="40" y="301"/>
                  </a:cubicBezTo>
                  <a:cubicBezTo>
                    <a:pt x="40" y="301"/>
                    <a:pt x="41" y="300"/>
                    <a:pt x="41" y="301"/>
                  </a:cubicBezTo>
                  <a:cubicBezTo>
                    <a:pt x="42" y="301"/>
                    <a:pt x="42" y="300"/>
                    <a:pt x="42" y="300"/>
                  </a:cubicBezTo>
                  <a:cubicBezTo>
                    <a:pt x="41" y="300"/>
                    <a:pt x="41" y="299"/>
                    <a:pt x="42" y="299"/>
                  </a:cubicBezTo>
                  <a:close/>
                  <a:moveTo>
                    <a:pt x="44" y="302"/>
                  </a:moveTo>
                  <a:cubicBezTo>
                    <a:pt x="43" y="302"/>
                    <a:pt x="43" y="302"/>
                    <a:pt x="43" y="301"/>
                  </a:cubicBezTo>
                  <a:cubicBezTo>
                    <a:pt x="43" y="302"/>
                    <a:pt x="42" y="302"/>
                    <a:pt x="42" y="303"/>
                  </a:cubicBezTo>
                  <a:cubicBezTo>
                    <a:pt x="43" y="303"/>
                    <a:pt x="43" y="302"/>
                    <a:pt x="44" y="302"/>
                  </a:cubicBezTo>
                  <a:close/>
                  <a:moveTo>
                    <a:pt x="43" y="303"/>
                  </a:moveTo>
                  <a:cubicBezTo>
                    <a:pt x="43" y="303"/>
                    <a:pt x="43" y="304"/>
                    <a:pt x="44" y="304"/>
                  </a:cubicBezTo>
                  <a:cubicBezTo>
                    <a:pt x="44" y="303"/>
                    <a:pt x="44" y="303"/>
                    <a:pt x="43" y="303"/>
                  </a:cubicBezTo>
                  <a:close/>
                  <a:moveTo>
                    <a:pt x="43" y="308"/>
                  </a:moveTo>
                  <a:cubicBezTo>
                    <a:pt x="43" y="309"/>
                    <a:pt x="43" y="309"/>
                    <a:pt x="43" y="309"/>
                  </a:cubicBezTo>
                  <a:cubicBezTo>
                    <a:pt x="44" y="310"/>
                    <a:pt x="44" y="308"/>
                    <a:pt x="43" y="308"/>
                  </a:cubicBezTo>
                  <a:close/>
                  <a:moveTo>
                    <a:pt x="45" y="313"/>
                  </a:moveTo>
                  <a:cubicBezTo>
                    <a:pt x="45" y="312"/>
                    <a:pt x="45" y="312"/>
                    <a:pt x="45" y="312"/>
                  </a:cubicBezTo>
                  <a:cubicBezTo>
                    <a:pt x="44" y="312"/>
                    <a:pt x="45" y="314"/>
                    <a:pt x="46" y="313"/>
                  </a:cubicBezTo>
                  <a:cubicBezTo>
                    <a:pt x="45" y="313"/>
                    <a:pt x="45" y="313"/>
                    <a:pt x="45" y="313"/>
                  </a:cubicBezTo>
                  <a:close/>
                  <a:moveTo>
                    <a:pt x="305" y="342"/>
                  </a:moveTo>
                  <a:cubicBezTo>
                    <a:pt x="306" y="342"/>
                    <a:pt x="306" y="342"/>
                    <a:pt x="306" y="342"/>
                  </a:cubicBezTo>
                  <a:cubicBezTo>
                    <a:pt x="306" y="342"/>
                    <a:pt x="307" y="341"/>
                    <a:pt x="307" y="340"/>
                  </a:cubicBezTo>
                  <a:cubicBezTo>
                    <a:pt x="307" y="341"/>
                    <a:pt x="306" y="341"/>
                    <a:pt x="305" y="342"/>
                  </a:cubicBezTo>
                  <a:close/>
                  <a:moveTo>
                    <a:pt x="309" y="339"/>
                  </a:moveTo>
                  <a:cubicBezTo>
                    <a:pt x="309" y="339"/>
                    <a:pt x="309" y="338"/>
                    <a:pt x="309" y="338"/>
                  </a:cubicBezTo>
                  <a:cubicBezTo>
                    <a:pt x="308" y="339"/>
                    <a:pt x="308" y="339"/>
                    <a:pt x="308" y="340"/>
                  </a:cubicBezTo>
                  <a:cubicBezTo>
                    <a:pt x="308" y="339"/>
                    <a:pt x="308" y="339"/>
                    <a:pt x="309" y="339"/>
                  </a:cubicBezTo>
                  <a:close/>
                  <a:moveTo>
                    <a:pt x="307" y="347"/>
                  </a:moveTo>
                  <a:cubicBezTo>
                    <a:pt x="305" y="347"/>
                    <a:pt x="307" y="345"/>
                    <a:pt x="306" y="344"/>
                  </a:cubicBezTo>
                  <a:cubicBezTo>
                    <a:pt x="305" y="344"/>
                    <a:pt x="304" y="346"/>
                    <a:pt x="303" y="345"/>
                  </a:cubicBezTo>
                  <a:cubicBezTo>
                    <a:pt x="304" y="344"/>
                    <a:pt x="305" y="345"/>
                    <a:pt x="305" y="343"/>
                  </a:cubicBezTo>
                  <a:cubicBezTo>
                    <a:pt x="305" y="343"/>
                    <a:pt x="305" y="343"/>
                    <a:pt x="305" y="343"/>
                  </a:cubicBezTo>
                  <a:cubicBezTo>
                    <a:pt x="305" y="343"/>
                    <a:pt x="305" y="343"/>
                    <a:pt x="305" y="343"/>
                  </a:cubicBezTo>
                  <a:cubicBezTo>
                    <a:pt x="304" y="344"/>
                    <a:pt x="303" y="345"/>
                    <a:pt x="302" y="346"/>
                  </a:cubicBezTo>
                  <a:cubicBezTo>
                    <a:pt x="302" y="346"/>
                    <a:pt x="302" y="346"/>
                    <a:pt x="303" y="346"/>
                  </a:cubicBezTo>
                  <a:cubicBezTo>
                    <a:pt x="303" y="346"/>
                    <a:pt x="303" y="347"/>
                    <a:pt x="304" y="347"/>
                  </a:cubicBezTo>
                  <a:cubicBezTo>
                    <a:pt x="304" y="346"/>
                    <a:pt x="304" y="345"/>
                    <a:pt x="304" y="345"/>
                  </a:cubicBezTo>
                  <a:cubicBezTo>
                    <a:pt x="305" y="346"/>
                    <a:pt x="305" y="346"/>
                    <a:pt x="305" y="346"/>
                  </a:cubicBezTo>
                  <a:cubicBezTo>
                    <a:pt x="306" y="346"/>
                    <a:pt x="305" y="346"/>
                    <a:pt x="305" y="347"/>
                  </a:cubicBezTo>
                  <a:cubicBezTo>
                    <a:pt x="305" y="347"/>
                    <a:pt x="306" y="347"/>
                    <a:pt x="306" y="348"/>
                  </a:cubicBezTo>
                  <a:cubicBezTo>
                    <a:pt x="306" y="347"/>
                    <a:pt x="307" y="347"/>
                    <a:pt x="307" y="347"/>
                  </a:cubicBezTo>
                  <a:close/>
                  <a:moveTo>
                    <a:pt x="34" y="285"/>
                  </a:moveTo>
                  <a:cubicBezTo>
                    <a:pt x="34" y="285"/>
                    <a:pt x="34" y="285"/>
                    <a:pt x="34" y="285"/>
                  </a:cubicBezTo>
                  <a:cubicBezTo>
                    <a:pt x="34" y="285"/>
                    <a:pt x="34" y="285"/>
                    <a:pt x="33" y="285"/>
                  </a:cubicBezTo>
                  <a:cubicBezTo>
                    <a:pt x="33" y="286"/>
                    <a:pt x="33" y="286"/>
                    <a:pt x="33" y="286"/>
                  </a:cubicBezTo>
                  <a:cubicBezTo>
                    <a:pt x="34" y="286"/>
                    <a:pt x="34" y="286"/>
                    <a:pt x="34" y="286"/>
                  </a:cubicBezTo>
                  <a:cubicBezTo>
                    <a:pt x="34" y="286"/>
                    <a:pt x="34" y="286"/>
                    <a:pt x="34" y="286"/>
                  </a:cubicBezTo>
                  <a:cubicBezTo>
                    <a:pt x="34" y="286"/>
                    <a:pt x="34" y="286"/>
                    <a:pt x="34" y="286"/>
                  </a:cubicBezTo>
                  <a:cubicBezTo>
                    <a:pt x="34" y="285"/>
                    <a:pt x="34" y="285"/>
                    <a:pt x="34" y="285"/>
                  </a:cubicBezTo>
                  <a:cubicBezTo>
                    <a:pt x="34" y="285"/>
                    <a:pt x="34" y="285"/>
                    <a:pt x="34" y="285"/>
                  </a:cubicBezTo>
                  <a:close/>
                  <a:moveTo>
                    <a:pt x="312" y="339"/>
                  </a:moveTo>
                  <a:cubicBezTo>
                    <a:pt x="311" y="339"/>
                    <a:pt x="311" y="339"/>
                    <a:pt x="311" y="339"/>
                  </a:cubicBezTo>
                  <a:cubicBezTo>
                    <a:pt x="311" y="340"/>
                    <a:pt x="312" y="339"/>
                    <a:pt x="312" y="339"/>
                  </a:cubicBezTo>
                  <a:close/>
                  <a:moveTo>
                    <a:pt x="287" y="361"/>
                  </a:moveTo>
                  <a:cubicBezTo>
                    <a:pt x="287" y="361"/>
                    <a:pt x="287" y="361"/>
                    <a:pt x="287" y="361"/>
                  </a:cubicBezTo>
                  <a:cubicBezTo>
                    <a:pt x="286" y="361"/>
                    <a:pt x="286" y="361"/>
                    <a:pt x="286" y="361"/>
                  </a:cubicBezTo>
                  <a:cubicBezTo>
                    <a:pt x="286" y="361"/>
                    <a:pt x="287" y="361"/>
                    <a:pt x="287" y="361"/>
                  </a:cubicBezTo>
                  <a:close/>
                  <a:moveTo>
                    <a:pt x="256" y="381"/>
                  </a:moveTo>
                  <a:cubicBezTo>
                    <a:pt x="257" y="380"/>
                    <a:pt x="257" y="380"/>
                    <a:pt x="258" y="380"/>
                  </a:cubicBezTo>
                  <a:cubicBezTo>
                    <a:pt x="257" y="380"/>
                    <a:pt x="257" y="380"/>
                    <a:pt x="256" y="380"/>
                  </a:cubicBezTo>
                  <a:cubicBezTo>
                    <a:pt x="256" y="380"/>
                    <a:pt x="256" y="381"/>
                    <a:pt x="256" y="381"/>
                  </a:cubicBezTo>
                  <a:close/>
                  <a:moveTo>
                    <a:pt x="51" y="315"/>
                  </a:moveTo>
                  <a:cubicBezTo>
                    <a:pt x="52" y="315"/>
                    <a:pt x="51" y="315"/>
                    <a:pt x="51" y="316"/>
                  </a:cubicBezTo>
                  <a:cubicBezTo>
                    <a:pt x="52" y="316"/>
                    <a:pt x="52" y="316"/>
                    <a:pt x="52" y="316"/>
                  </a:cubicBezTo>
                  <a:cubicBezTo>
                    <a:pt x="52" y="315"/>
                    <a:pt x="52" y="314"/>
                    <a:pt x="51" y="315"/>
                  </a:cubicBezTo>
                  <a:close/>
                  <a:moveTo>
                    <a:pt x="298" y="351"/>
                  </a:moveTo>
                  <a:cubicBezTo>
                    <a:pt x="297" y="351"/>
                    <a:pt x="297" y="351"/>
                    <a:pt x="296" y="352"/>
                  </a:cubicBezTo>
                  <a:cubicBezTo>
                    <a:pt x="296" y="352"/>
                    <a:pt x="297" y="352"/>
                    <a:pt x="297" y="352"/>
                  </a:cubicBezTo>
                  <a:cubicBezTo>
                    <a:pt x="296" y="352"/>
                    <a:pt x="296" y="352"/>
                    <a:pt x="296" y="352"/>
                  </a:cubicBezTo>
                  <a:cubicBezTo>
                    <a:pt x="296" y="352"/>
                    <a:pt x="296" y="352"/>
                    <a:pt x="296" y="353"/>
                  </a:cubicBezTo>
                  <a:cubicBezTo>
                    <a:pt x="296" y="353"/>
                    <a:pt x="296" y="353"/>
                    <a:pt x="296" y="353"/>
                  </a:cubicBezTo>
                  <a:cubicBezTo>
                    <a:pt x="297" y="353"/>
                    <a:pt x="298" y="352"/>
                    <a:pt x="298" y="351"/>
                  </a:cubicBezTo>
                  <a:close/>
                  <a:moveTo>
                    <a:pt x="296" y="355"/>
                  </a:moveTo>
                  <a:cubicBezTo>
                    <a:pt x="295" y="354"/>
                    <a:pt x="295" y="355"/>
                    <a:pt x="295" y="355"/>
                  </a:cubicBezTo>
                  <a:cubicBezTo>
                    <a:pt x="295" y="355"/>
                    <a:pt x="295" y="356"/>
                    <a:pt x="296" y="355"/>
                  </a:cubicBezTo>
                  <a:cubicBezTo>
                    <a:pt x="295" y="355"/>
                    <a:pt x="296" y="355"/>
                    <a:pt x="296" y="355"/>
                  </a:cubicBezTo>
                  <a:close/>
                  <a:moveTo>
                    <a:pt x="314" y="332"/>
                  </a:moveTo>
                  <a:cubicBezTo>
                    <a:pt x="314" y="332"/>
                    <a:pt x="314" y="332"/>
                    <a:pt x="314" y="332"/>
                  </a:cubicBezTo>
                  <a:cubicBezTo>
                    <a:pt x="313" y="332"/>
                    <a:pt x="313" y="332"/>
                    <a:pt x="313" y="332"/>
                  </a:cubicBezTo>
                  <a:lnTo>
                    <a:pt x="314" y="332"/>
                  </a:lnTo>
                  <a:close/>
                  <a:moveTo>
                    <a:pt x="310" y="336"/>
                  </a:moveTo>
                  <a:cubicBezTo>
                    <a:pt x="310" y="336"/>
                    <a:pt x="310" y="337"/>
                    <a:pt x="309" y="337"/>
                  </a:cubicBezTo>
                  <a:cubicBezTo>
                    <a:pt x="309" y="338"/>
                    <a:pt x="310" y="338"/>
                    <a:pt x="310" y="338"/>
                  </a:cubicBezTo>
                  <a:cubicBezTo>
                    <a:pt x="310" y="338"/>
                    <a:pt x="309" y="338"/>
                    <a:pt x="309" y="339"/>
                  </a:cubicBezTo>
                  <a:cubicBezTo>
                    <a:pt x="310" y="339"/>
                    <a:pt x="310" y="337"/>
                    <a:pt x="311" y="337"/>
                  </a:cubicBezTo>
                  <a:cubicBezTo>
                    <a:pt x="311" y="338"/>
                    <a:pt x="311" y="338"/>
                    <a:pt x="311" y="338"/>
                  </a:cubicBezTo>
                  <a:cubicBezTo>
                    <a:pt x="313" y="338"/>
                    <a:pt x="311" y="337"/>
                    <a:pt x="310" y="336"/>
                  </a:cubicBezTo>
                  <a:close/>
                  <a:moveTo>
                    <a:pt x="28" y="275"/>
                  </a:moveTo>
                  <a:cubicBezTo>
                    <a:pt x="27" y="275"/>
                    <a:pt x="27" y="275"/>
                    <a:pt x="27" y="276"/>
                  </a:cubicBezTo>
                  <a:cubicBezTo>
                    <a:pt x="27" y="275"/>
                    <a:pt x="27" y="277"/>
                    <a:pt x="27" y="276"/>
                  </a:cubicBezTo>
                  <a:cubicBezTo>
                    <a:pt x="27" y="276"/>
                    <a:pt x="28" y="276"/>
                    <a:pt x="28" y="275"/>
                  </a:cubicBezTo>
                  <a:close/>
                  <a:moveTo>
                    <a:pt x="318" y="330"/>
                  </a:moveTo>
                  <a:cubicBezTo>
                    <a:pt x="318" y="330"/>
                    <a:pt x="317" y="330"/>
                    <a:pt x="317" y="330"/>
                  </a:cubicBezTo>
                  <a:cubicBezTo>
                    <a:pt x="317" y="330"/>
                    <a:pt x="317" y="331"/>
                    <a:pt x="317" y="332"/>
                  </a:cubicBezTo>
                  <a:cubicBezTo>
                    <a:pt x="318" y="332"/>
                    <a:pt x="318" y="331"/>
                    <a:pt x="318" y="330"/>
                  </a:cubicBezTo>
                  <a:close/>
                  <a:moveTo>
                    <a:pt x="32" y="286"/>
                  </a:moveTo>
                  <a:cubicBezTo>
                    <a:pt x="32" y="288"/>
                    <a:pt x="32" y="288"/>
                    <a:pt x="32" y="288"/>
                  </a:cubicBezTo>
                  <a:cubicBezTo>
                    <a:pt x="33" y="288"/>
                    <a:pt x="34" y="288"/>
                    <a:pt x="34" y="287"/>
                  </a:cubicBezTo>
                  <a:cubicBezTo>
                    <a:pt x="34" y="286"/>
                    <a:pt x="33" y="287"/>
                    <a:pt x="32" y="286"/>
                  </a:cubicBezTo>
                  <a:close/>
                  <a:moveTo>
                    <a:pt x="25" y="268"/>
                  </a:moveTo>
                  <a:cubicBezTo>
                    <a:pt x="25" y="269"/>
                    <a:pt x="24" y="269"/>
                    <a:pt x="25" y="270"/>
                  </a:cubicBezTo>
                  <a:cubicBezTo>
                    <a:pt x="25" y="269"/>
                    <a:pt x="26" y="268"/>
                    <a:pt x="25" y="268"/>
                  </a:cubicBezTo>
                  <a:close/>
                  <a:moveTo>
                    <a:pt x="32" y="298"/>
                  </a:moveTo>
                  <a:cubicBezTo>
                    <a:pt x="33" y="298"/>
                    <a:pt x="33" y="298"/>
                    <a:pt x="34" y="298"/>
                  </a:cubicBezTo>
                  <a:cubicBezTo>
                    <a:pt x="34" y="297"/>
                    <a:pt x="32" y="297"/>
                    <a:pt x="32" y="298"/>
                  </a:cubicBezTo>
                  <a:close/>
                  <a:moveTo>
                    <a:pt x="27" y="287"/>
                  </a:moveTo>
                  <a:cubicBezTo>
                    <a:pt x="27" y="288"/>
                    <a:pt x="28" y="288"/>
                    <a:pt x="29" y="288"/>
                  </a:cubicBezTo>
                  <a:cubicBezTo>
                    <a:pt x="29" y="287"/>
                    <a:pt x="28" y="287"/>
                    <a:pt x="27" y="287"/>
                  </a:cubicBezTo>
                  <a:close/>
                  <a:moveTo>
                    <a:pt x="24" y="271"/>
                  </a:moveTo>
                  <a:cubicBezTo>
                    <a:pt x="24" y="271"/>
                    <a:pt x="25" y="271"/>
                    <a:pt x="26" y="271"/>
                  </a:cubicBezTo>
                  <a:cubicBezTo>
                    <a:pt x="26" y="271"/>
                    <a:pt x="24" y="271"/>
                    <a:pt x="24" y="271"/>
                  </a:cubicBezTo>
                  <a:close/>
                  <a:moveTo>
                    <a:pt x="322" y="319"/>
                  </a:moveTo>
                  <a:cubicBezTo>
                    <a:pt x="322" y="319"/>
                    <a:pt x="322" y="319"/>
                    <a:pt x="321" y="319"/>
                  </a:cubicBezTo>
                  <a:cubicBezTo>
                    <a:pt x="321" y="319"/>
                    <a:pt x="321" y="319"/>
                    <a:pt x="321" y="319"/>
                  </a:cubicBezTo>
                  <a:cubicBezTo>
                    <a:pt x="321" y="319"/>
                    <a:pt x="321" y="319"/>
                    <a:pt x="322" y="319"/>
                  </a:cubicBezTo>
                  <a:close/>
                  <a:moveTo>
                    <a:pt x="319" y="323"/>
                  </a:moveTo>
                  <a:cubicBezTo>
                    <a:pt x="319" y="323"/>
                    <a:pt x="319" y="323"/>
                    <a:pt x="320" y="323"/>
                  </a:cubicBezTo>
                  <a:cubicBezTo>
                    <a:pt x="320" y="322"/>
                    <a:pt x="320" y="322"/>
                    <a:pt x="320" y="322"/>
                  </a:cubicBezTo>
                  <a:cubicBezTo>
                    <a:pt x="320" y="322"/>
                    <a:pt x="320" y="322"/>
                    <a:pt x="320" y="322"/>
                  </a:cubicBezTo>
                  <a:lnTo>
                    <a:pt x="319" y="323"/>
                  </a:lnTo>
                  <a:close/>
                  <a:moveTo>
                    <a:pt x="20" y="271"/>
                  </a:moveTo>
                  <a:cubicBezTo>
                    <a:pt x="20" y="272"/>
                    <a:pt x="20" y="272"/>
                    <a:pt x="20" y="272"/>
                  </a:cubicBezTo>
                  <a:cubicBezTo>
                    <a:pt x="20" y="272"/>
                    <a:pt x="21" y="272"/>
                    <a:pt x="21" y="271"/>
                  </a:cubicBezTo>
                  <a:lnTo>
                    <a:pt x="20" y="271"/>
                  </a:lnTo>
                  <a:close/>
                  <a:moveTo>
                    <a:pt x="24" y="278"/>
                  </a:moveTo>
                  <a:cubicBezTo>
                    <a:pt x="24" y="277"/>
                    <a:pt x="25" y="277"/>
                    <a:pt x="24" y="277"/>
                  </a:cubicBezTo>
                  <a:cubicBezTo>
                    <a:pt x="23" y="277"/>
                    <a:pt x="24" y="279"/>
                    <a:pt x="25" y="278"/>
                  </a:cubicBezTo>
                  <a:cubicBezTo>
                    <a:pt x="25" y="278"/>
                    <a:pt x="24" y="278"/>
                    <a:pt x="24" y="278"/>
                  </a:cubicBezTo>
                  <a:close/>
                  <a:moveTo>
                    <a:pt x="302" y="359"/>
                  </a:moveTo>
                  <a:cubicBezTo>
                    <a:pt x="302" y="361"/>
                    <a:pt x="303" y="361"/>
                    <a:pt x="303" y="361"/>
                  </a:cubicBezTo>
                  <a:cubicBezTo>
                    <a:pt x="303" y="360"/>
                    <a:pt x="304" y="360"/>
                    <a:pt x="304" y="359"/>
                  </a:cubicBezTo>
                  <a:cubicBezTo>
                    <a:pt x="303" y="360"/>
                    <a:pt x="303" y="359"/>
                    <a:pt x="302" y="359"/>
                  </a:cubicBezTo>
                  <a:close/>
                  <a:moveTo>
                    <a:pt x="289" y="366"/>
                  </a:moveTo>
                  <a:cubicBezTo>
                    <a:pt x="289" y="367"/>
                    <a:pt x="289" y="367"/>
                    <a:pt x="289" y="367"/>
                  </a:cubicBezTo>
                  <a:cubicBezTo>
                    <a:pt x="290" y="367"/>
                    <a:pt x="291" y="367"/>
                    <a:pt x="292" y="367"/>
                  </a:cubicBezTo>
                  <a:cubicBezTo>
                    <a:pt x="292" y="365"/>
                    <a:pt x="290" y="367"/>
                    <a:pt x="289" y="366"/>
                  </a:cubicBezTo>
                  <a:close/>
                  <a:moveTo>
                    <a:pt x="290" y="362"/>
                  </a:moveTo>
                  <a:cubicBezTo>
                    <a:pt x="291" y="362"/>
                    <a:pt x="291" y="362"/>
                    <a:pt x="291" y="363"/>
                  </a:cubicBezTo>
                  <a:cubicBezTo>
                    <a:pt x="290" y="363"/>
                    <a:pt x="289" y="363"/>
                    <a:pt x="289" y="363"/>
                  </a:cubicBezTo>
                  <a:cubicBezTo>
                    <a:pt x="289" y="364"/>
                    <a:pt x="288" y="365"/>
                    <a:pt x="289" y="365"/>
                  </a:cubicBezTo>
                  <a:cubicBezTo>
                    <a:pt x="290" y="364"/>
                    <a:pt x="291" y="364"/>
                    <a:pt x="292" y="364"/>
                  </a:cubicBezTo>
                  <a:cubicBezTo>
                    <a:pt x="292" y="364"/>
                    <a:pt x="293" y="363"/>
                    <a:pt x="293" y="363"/>
                  </a:cubicBezTo>
                  <a:cubicBezTo>
                    <a:pt x="292" y="363"/>
                    <a:pt x="291" y="361"/>
                    <a:pt x="290" y="362"/>
                  </a:cubicBezTo>
                  <a:close/>
                  <a:moveTo>
                    <a:pt x="248" y="390"/>
                  </a:moveTo>
                  <a:cubicBezTo>
                    <a:pt x="249" y="389"/>
                    <a:pt x="250" y="389"/>
                    <a:pt x="250" y="388"/>
                  </a:cubicBezTo>
                  <a:cubicBezTo>
                    <a:pt x="249" y="387"/>
                    <a:pt x="248" y="389"/>
                    <a:pt x="248" y="390"/>
                  </a:cubicBezTo>
                  <a:close/>
                  <a:moveTo>
                    <a:pt x="282" y="376"/>
                  </a:moveTo>
                  <a:cubicBezTo>
                    <a:pt x="283" y="377"/>
                    <a:pt x="283" y="377"/>
                    <a:pt x="284" y="377"/>
                  </a:cubicBezTo>
                  <a:cubicBezTo>
                    <a:pt x="283" y="376"/>
                    <a:pt x="283" y="375"/>
                    <a:pt x="282" y="374"/>
                  </a:cubicBezTo>
                  <a:cubicBezTo>
                    <a:pt x="282" y="375"/>
                    <a:pt x="282" y="375"/>
                    <a:pt x="282" y="376"/>
                  </a:cubicBezTo>
                  <a:close/>
                  <a:moveTo>
                    <a:pt x="295" y="357"/>
                  </a:moveTo>
                  <a:cubicBezTo>
                    <a:pt x="295" y="357"/>
                    <a:pt x="295" y="357"/>
                    <a:pt x="295" y="356"/>
                  </a:cubicBezTo>
                  <a:cubicBezTo>
                    <a:pt x="294" y="356"/>
                    <a:pt x="294" y="357"/>
                    <a:pt x="293" y="356"/>
                  </a:cubicBezTo>
                  <a:cubicBezTo>
                    <a:pt x="293" y="356"/>
                    <a:pt x="293" y="356"/>
                    <a:pt x="293" y="355"/>
                  </a:cubicBezTo>
                  <a:cubicBezTo>
                    <a:pt x="294" y="355"/>
                    <a:pt x="295" y="354"/>
                    <a:pt x="295" y="353"/>
                  </a:cubicBezTo>
                  <a:cubicBezTo>
                    <a:pt x="295" y="353"/>
                    <a:pt x="295" y="353"/>
                    <a:pt x="295" y="353"/>
                  </a:cubicBezTo>
                  <a:cubicBezTo>
                    <a:pt x="294" y="355"/>
                    <a:pt x="292" y="356"/>
                    <a:pt x="291" y="357"/>
                  </a:cubicBezTo>
                  <a:cubicBezTo>
                    <a:pt x="291" y="357"/>
                    <a:pt x="291" y="358"/>
                    <a:pt x="291" y="358"/>
                  </a:cubicBezTo>
                  <a:cubicBezTo>
                    <a:pt x="292" y="358"/>
                    <a:pt x="292" y="357"/>
                    <a:pt x="292" y="357"/>
                  </a:cubicBezTo>
                  <a:cubicBezTo>
                    <a:pt x="293" y="359"/>
                    <a:pt x="292" y="359"/>
                    <a:pt x="292" y="361"/>
                  </a:cubicBezTo>
                  <a:cubicBezTo>
                    <a:pt x="294" y="361"/>
                    <a:pt x="294" y="363"/>
                    <a:pt x="295" y="363"/>
                  </a:cubicBezTo>
                  <a:cubicBezTo>
                    <a:pt x="295" y="361"/>
                    <a:pt x="293" y="359"/>
                    <a:pt x="295" y="357"/>
                  </a:cubicBezTo>
                  <a:close/>
                  <a:moveTo>
                    <a:pt x="294" y="360"/>
                  </a:moveTo>
                  <a:cubicBezTo>
                    <a:pt x="294" y="360"/>
                    <a:pt x="294" y="361"/>
                    <a:pt x="294" y="361"/>
                  </a:cubicBezTo>
                  <a:cubicBezTo>
                    <a:pt x="294" y="361"/>
                    <a:pt x="293" y="361"/>
                    <a:pt x="294" y="360"/>
                  </a:cubicBezTo>
                  <a:close/>
                  <a:moveTo>
                    <a:pt x="283" y="373"/>
                  </a:moveTo>
                  <a:cubicBezTo>
                    <a:pt x="284" y="372"/>
                    <a:pt x="285" y="372"/>
                    <a:pt x="284" y="371"/>
                  </a:cubicBezTo>
                  <a:cubicBezTo>
                    <a:pt x="284" y="372"/>
                    <a:pt x="283" y="373"/>
                    <a:pt x="283" y="373"/>
                  </a:cubicBezTo>
                  <a:close/>
                  <a:moveTo>
                    <a:pt x="284" y="364"/>
                  </a:moveTo>
                  <a:cubicBezTo>
                    <a:pt x="284" y="363"/>
                    <a:pt x="285" y="363"/>
                    <a:pt x="285" y="363"/>
                  </a:cubicBezTo>
                  <a:cubicBezTo>
                    <a:pt x="285" y="362"/>
                    <a:pt x="285" y="362"/>
                    <a:pt x="285" y="362"/>
                  </a:cubicBezTo>
                  <a:cubicBezTo>
                    <a:pt x="285" y="362"/>
                    <a:pt x="284" y="363"/>
                    <a:pt x="283" y="364"/>
                  </a:cubicBezTo>
                  <a:cubicBezTo>
                    <a:pt x="283" y="364"/>
                    <a:pt x="283" y="364"/>
                    <a:pt x="282" y="364"/>
                  </a:cubicBezTo>
                  <a:cubicBezTo>
                    <a:pt x="282" y="364"/>
                    <a:pt x="282" y="365"/>
                    <a:pt x="282" y="365"/>
                  </a:cubicBezTo>
                  <a:cubicBezTo>
                    <a:pt x="282" y="365"/>
                    <a:pt x="281" y="366"/>
                    <a:pt x="281" y="366"/>
                  </a:cubicBezTo>
                  <a:cubicBezTo>
                    <a:pt x="281" y="366"/>
                    <a:pt x="281" y="366"/>
                    <a:pt x="281" y="365"/>
                  </a:cubicBezTo>
                  <a:cubicBezTo>
                    <a:pt x="281" y="366"/>
                    <a:pt x="280" y="366"/>
                    <a:pt x="280" y="366"/>
                  </a:cubicBezTo>
                  <a:cubicBezTo>
                    <a:pt x="281" y="367"/>
                    <a:pt x="279" y="369"/>
                    <a:pt x="279" y="370"/>
                  </a:cubicBezTo>
                  <a:cubicBezTo>
                    <a:pt x="278" y="368"/>
                    <a:pt x="280" y="368"/>
                    <a:pt x="280" y="366"/>
                  </a:cubicBezTo>
                  <a:cubicBezTo>
                    <a:pt x="279" y="367"/>
                    <a:pt x="278" y="367"/>
                    <a:pt x="277" y="368"/>
                  </a:cubicBezTo>
                  <a:cubicBezTo>
                    <a:pt x="277" y="368"/>
                    <a:pt x="277" y="368"/>
                    <a:pt x="277" y="368"/>
                  </a:cubicBezTo>
                  <a:cubicBezTo>
                    <a:pt x="277" y="368"/>
                    <a:pt x="277" y="368"/>
                    <a:pt x="277" y="368"/>
                  </a:cubicBezTo>
                  <a:cubicBezTo>
                    <a:pt x="277" y="368"/>
                    <a:pt x="277" y="368"/>
                    <a:pt x="276" y="369"/>
                  </a:cubicBezTo>
                  <a:cubicBezTo>
                    <a:pt x="277" y="369"/>
                    <a:pt x="277" y="369"/>
                    <a:pt x="277" y="369"/>
                  </a:cubicBezTo>
                  <a:cubicBezTo>
                    <a:pt x="278" y="370"/>
                    <a:pt x="276" y="369"/>
                    <a:pt x="276" y="369"/>
                  </a:cubicBezTo>
                  <a:cubicBezTo>
                    <a:pt x="272" y="371"/>
                    <a:pt x="268" y="374"/>
                    <a:pt x="264" y="376"/>
                  </a:cubicBezTo>
                  <a:cubicBezTo>
                    <a:pt x="265" y="377"/>
                    <a:pt x="266" y="378"/>
                    <a:pt x="266" y="380"/>
                  </a:cubicBezTo>
                  <a:cubicBezTo>
                    <a:pt x="267" y="380"/>
                    <a:pt x="268" y="379"/>
                    <a:pt x="268" y="379"/>
                  </a:cubicBezTo>
                  <a:cubicBezTo>
                    <a:pt x="268" y="378"/>
                    <a:pt x="268" y="378"/>
                    <a:pt x="268" y="378"/>
                  </a:cubicBezTo>
                  <a:cubicBezTo>
                    <a:pt x="268" y="378"/>
                    <a:pt x="267" y="377"/>
                    <a:pt x="268" y="377"/>
                  </a:cubicBezTo>
                  <a:cubicBezTo>
                    <a:pt x="269" y="377"/>
                    <a:pt x="269" y="378"/>
                    <a:pt x="270" y="379"/>
                  </a:cubicBezTo>
                  <a:cubicBezTo>
                    <a:pt x="269" y="379"/>
                    <a:pt x="270" y="380"/>
                    <a:pt x="270" y="381"/>
                  </a:cubicBezTo>
                  <a:cubicBezTo>
                    <a:pt x="269" y="381"/>
                    <a:pt x="269" y="381"/>
                    <a:pt x="269" y="382"/>
                  </a:cubicBezTo>
                  <a:cubicBezTo>
                    <a:pt x="268" y="381"/>
                    <a:pt x="267" y="381"/>
                    <a:pt x="267" y="380"/>
                  </a:cubicBezTo>
                  <a:cubicBezTo>
                    <a:pt x="266" y="381"/>
                    <a:pt x="265" y="382"/>
                    <a:pt x="265" y="383"/>
                  </a:cubicBezTo>
                  <a:cubicBezTo>
                    <a:pt x="265" y="384"/>
                    <a:pt x="264" y="383"/>
                    <a:pt x="264" y="383"/>
                  </a:cubicBezTo>
                  <a:cubicBezTo>
                    <a:pt x="264" y="384"/>
                    <a:pt x="265" y="383"/>
                    <a:pt x="265" y="384"/>
                  </a:cubicBezTo>
                  <a:cubicBezTo>
                    <a:pt x="265" y="384"/>
                    <a:pt x="264" y="384"/>
                    <a:pt x="264" y="385"/>
                  </a:cubicBezTo>
                  <a:cubicBezTo>
                    <a:pt x="265" y="386"/>
                    <a:pt x="266" y="386"/>
                    <a:pt x="265" y="388"/>
                  </a:cubicBezTo>
                  <a:cubicBezTo>
                    <a:pt x="266" y="387"/>
                    <a:pt x="267" y="387"/>
                    <a:pt x="268" y="386"/>
                  </a:cubicBezTo>
                  <a:cubicBezTo>
                    <a:pt x="267" y="386"/>
                    <a:pt x="266" y="386"/>
                    <a:pt x="266" y="386"/>
                  </a:cubicBezTo>
                  <a:cubicBezTo>
                    <a:pt x="266" y="384"/>
                    <a:pt x="266" y="384"/>
                    <a:pt x="266" y="384"/>
                  </a:cubicBezTo>
                  <a:cubicBezTo>
                    <a:pt x="267" y="384"/>
                    <a:pt x="267" y="383"/>
                    <a:pt x="268" y="383"/>
                  </a:cubicBezTo>
                  <a:cubicBezTo>
                    <a:pt x="267" y="384"/>
                    <a:pt x="269" y="383"/>
                    <a:pt x="269" y="383"/>
                  </a:cubicBezTo>
                  <a:cubicBezTo>
                    <a:pt x="270" y="384"/>
                    <a:pt x="269" y="382"/>
                    <a:pt x="270" y="383"/>
                  </a:cubicBezTo>
                  <a:cubicBezTo>
                    <a:pt x="271" y="383"/>
                    <a:pt x="270" y="382"/>
                    <a:pt x="272" y="382"/>
                  </a:cubicBezTo>
                  <a:cubicBezTo>
                    <a:pt x="271" y="383"/>
                    <a:pt x="273" y="383"/>
                    <a:pt x="273" y="384"/>
                  </a:cubicBezTo>
                  <a:cubicBezTo>
                    <a:pt x="273" y="385"/>
                    <a:pt x="272" y="385"/>
                    <a:pt x="272" y="385"/>
                  </a:cubicBezTo>
                  <a:cubicBezTo>
                    <a:pt x="272" y="384"/>
                    <a:pt x="271" y="385"/>
                    <a:pt x="270" y="385"/>
                  </a:cubicBezTo>
                  <a:cubicBezTo>
                    <a:pt x="270" y="385"/>
                    <a:pt x="270" y="384"/>
                    <a:pt x="270" y="384"/>
                  </a:cubicBezTo>
                  <a:cubicBezTo>
                    <a:pt x="270" y="385"/>
                    <a:pt x="269" y="385"/>
                    <a:pt x="269" y="385"/>
                  </a:cubicBezTo>
                  <a:cubicBezTo>
                    <a:pt x="270" y="385"/>
                    <a:pt x="270" y="386"/>
                    <a:pt x="271" y="386"/>
                  </a:cubicBezTo>
                  <a:cubicBezTo>
                    <a:pt x="272" y="385"/>
                    <a:pt x="274" y="386"/>
                    <a:pt x="274" y="384"/>
                  </a:cubicBezTo>
                  <a:cubicBezTo>
                    <a:pt x="274" y="384"/>
                    <a:pt x="273" y="384"/>
                    <a:pt x="273" y="383"/>
                  </a:cubicBezTo>
                  <a:cubicBezTo>
                    <a:pt x="273" y="383"/>
                    <a:pt x="273" y="383"/>
                    <a:pt x="273" y="382"/>
                  </a:cubicBezTo>
                  <a:cubicBezTo>
                    <a:pt x="273" y="382"/>
                    <a:pt x="272" y="382"/>
                    <a:pt x="272" y="381"/>
                  </a:cubicBezTo>
                  <a:cubicBezTo>
                    <a:pt x="271" y="381"/>
                    <a:pt x="271" y="381"/>
                    <a:pt x="270" y="381"/>
                  </a:cubicBezTo>
                  <a:cubicBezTo>
                    <a:pt x="270" y="380"/>
                    <a:pt x="271" y="380"/>
                    <a:pt x="272" y="379"/>
                  </a:cubicBezTo>
                  <a:cubicBezTo>
                    <a:pt x="272" y="378"/>
                    <a:pt x="272" y="378"/>
                    <a:pt x="272" y="377"/>
                  </a:cubicBezTo>
                  <a:cubicBezTo>
                    <a:pt x="273" y="378"/>
                    <a:pt x="272" y="377"/>
                    <a:pt x="273" y="377"/>
                  </a:cubicBezTo>
                  <a:cubicBezTo>
                    <a:pt x="274" y="377"/>
                    <a:pt x="274" y="377"/>
                    <a:pt x="274" y="378"/>
                  </a:cubicBezTo>
                  <a:cubicBezTo>
                    <a:pt x="276" y="377"/>
                    <a:pt x="277" y="375"/>
                    <a:pt x="278" y="374"/>
                  </a:cubicBezTo>
                  <a:cubicBezTo>
                    <a:pt x="278" y="375"/>
                    <a:pt x="279" y="375"/>
                    <a:pt x="279" y="376"/>
                  </a:cubicBezTo>
                  <a:cubicBezTo>
                    <a:pt x="279" y="376"/>
                    <a:pt x="277" y="376"/>
                    <a:pt x="277" y="377"/>
                  </a:cubicBezTo>
                  <a:cubicBezTo>
                    <a:pt x="277" y="377"/>
                    <a:pt x="277" y="377"/>
                    <a:pt x="277" y="377"/>
                  </a:cubicBezTo>
                  <a:cubicBezTo>
                    <a:pt x="276" y="378"/>
                    <a:pt x="276" y="379"/>
                    <a:pt x="275" y="380"/>
                  </a:cubicBezTo>
                  <a:cubicBezTo>
                    <a:pt x="276" y="380"/>
                    <a:pt x="276" y="379"/>
                    <a:pt x="277" y="380"/>
                  </a:cubicBezTo>
                  <a:cubicBezTo>
                    <a:pt x="277" y="380"/>
                    <a:pt x="277" y="380"/>
                    <a:pt x="277" y="381"/>
                  </a:cubicBezTo>
                  <a:cubicBezTo>
                    <a:pt x="277" y="381"/>
                    <a:pt x="277" y="382"/>
                    <a:pt x="276" y="382"/>
                  </a:cubicBezTo>
                  <a:cubicBezTo>
                    <a:pt x="276" y="381"/>
                    <a:pt x="275" y="381"/>
                    <a:pt x="275" y="381"/>
                  </a:cubicBezTo>
                  <a:cubicBezTo>
                    <a:pt x="274" y="381"/>
                    <a:pt x="275" y="380"/>
                    <a:pt x="274" y="379"/>
                  </a:cubicBezTo>
                  <a:cubicBezTo>
                    <a:pt x="275" y="379"/>
                    <a:pt x="275" y="379"/>
                    <a:pt x="275" y="378"/>
                  </a:cubicBezTo>
                  <a:cubicBezTo>
                    <a:pt x="274" y="378"/>
                    <a:pt x="273" y="379"/>
                    <a:pt x="272" y="379"/>
                  </a:cubicBezTo>
                  <a:cubicBezTo>
                    <a:pt x="274" y="380"/>
                    <a:pt x="274" y="381"/>
                    <a:pt x="273" y="382"/>
                  </a:cubicBezTo>
                  <a:cubicBezTo>
                    <a:pt x="275" y="383"/>
                    <a:pt x="274" y="382"/>
                    <a:pt x="275" y="382"/>
                  </a:cubicBezTo>
                  <a:cubicBezTo>
                    <a:pt x="275" y="383"/>
                    <a:pt x="276" y="382"/>
                    <a:pt x="276" y="383"/>
                  </a:cubicBezTo>
                  <a:cubicBezTo>
                    <a:pt x="277" y="382"/>
                    <a:pt x="278" y="382"/>
                    <a:pt x="278" y="380"/>
                  </a:cubicBezTo>
                  <a:cubicBezTo>
                    <a:pt x="277" y="380"/>
                    <a:pt x="277" y="378"/>
                    <a:pt x="277" y="377"/>
                  </a:cubicBezTo>
                  <a:cubicBezTo>
                    <a:pt x="278" y="378"/>
                    <a:pt x="279" y="377"/>
                    <a:pt x="279" y="378"/>
                  </a:cubicBezTo>
                  <a:cubicBezTo>
                    <a:pt x="280" y="379"/>
                    <a:pt x="280" y="377"/>
                    <a:pt x="280" y="377"/>
                  </a:cubicBezTo>
                  <a:cubicBezTo>
                    <a:pt x="280" y="377"/>
                    <a:pt x="281" y="377"/>
                    <a:pt x="281" y="378"/>
                  </a:cubicBezTo>
                  <a:cubicBezTo>
                    <a:pt x="281" y="378"/>
                    <a:pt x="281" y="378"/>
                    <a:pt x="281" y="378"/>
                  </a:cubicBezTo>
                  <a:cubicBezTo>
                    <a:pt x="282" y="378"/>
                    <a:pt x="282" y="378"/>
                    <a:pt x="282" y="378"/>
                  </a:cubicBezTo>
                  <a:cubicBezTo>
                    <a:pt x="282" y="378"/>
                    <a:pt x="282" y="378"/>
                    <a:pt x="282" y="377"/>
                  </a:cubicBezTo>
                  <a:cubicBezTo>
                    <a:pt x="281" y="377"/>
                    <a:pt x="281" y="376"/>
                    <a:pt x="282" y="375"/>
                  </a:cubicBezTo>
                  <a:cubicBezTo>
                    <a:pt x="281" y="375"/>
                    <a:pt x="281" y="375"/>
                    <a:pt x="281" y="374"/>
                  </a:cubicBezTo>
                  <a:cubicBezTo>
                    <a:pt x="280" y="374"/>
                    <a:pt x="280" y="372"/>
                    <a:pt x="280" y="372"/>
                  </a:cubicBezTo>
                  <a:cubicBezTo>
                    <a:pt x="280" y="372"/>
                    <a:pt x="280" y="373"/>
                    <a:pt x="279" y="373"/>
                  </a:cubicBezTo>
                  <a:cubicBezTo>
                    <a:pt x="279" y="372"/>
                    <a:pt x="279" y="372"/>
                    <a:pt x="279" y="372"/>
                  </a:cubicBezTo>
                  <a:cubicBezTo>
                    <a:pt x="279" y="372"/>
                    <a:pt x="278" y="372"/>
                    <a:pt x="278" y="371"/>
                  </a:cubicBezTo>
                  <a:cubicBezTo>
                    <a:pt x="279" y="372"/>
                    <a:pt x="279" y="371"/>
                    <a:pt x="279" y="370"/>
                  </a:cubicBezTo>
                  <a:cubicBezTo>
                    <a:pt x="280" y="371"/>
                    <a:pt x="281" y="371"/>
                    <a:pt x="282" y="372"/>
                  </a:cubicBezTo>
                  <a:cubicBezTo>
                    <a:pt x="282" y="370"/>
                    <a:pt x="282" y="370"/>
                    <a:pt x="282" y="370"/>
                  </a:cubicBezTo>
                  <a:cubicBezTo>
                    <a:pt x="283" y="370"/>
                    <a:pt x="282" y="369"/>
                    <a:pt x="283" y="369"/>
                  </a:cubicBezTo>
                  <a:cubicBezTo>
                    <a:pt x="284" y="369"/>
                    <a:pt x="285" y="370"/>
                    <a:pt x="285" y="371"/>
                  </a:cubicBezTo>
                  <a:cubicBezTo>
                    <a:pt x="286" y="370"/>
                    <a:pt x="287" y="370"/>
                    <a:pt x="287" y="368"/>
                  </a:cubicBezTo>
                  <a:cubicBezTo>
                    <a:pt x="285" y="368"/>
                    <a:pt x="285" y="368"/>
                    <a:pt x="283" y="368"/>
                  </a:cubicBezTo>
                  <a:cubicBezTo>
                    <a:pt x="283" y="368"/>
                    <a:pt x="283" y="367"/>
                    <a:pt x="283" y="367"/>
                  </a:cubicBezTo>
                  <a:cubicBezTo>
                    <a:pt x="284" y="367"/>
                    <a:pt x="286" y="366"/>
                    <a:pt x="287" y="367"/>
                  </a:cubicBezTo>
                  <a:cubicBezTo>
                    <a:pt x="287" y="366"/>
                    <a:pt x="287" y="365"/>
                    <a:pt x="287" y="365"/>
                  </a:cubicBezTo>
                  <a:cubicBezTo>
                    <a:pt x="285" y="366"/>
                    <a:pt x="285" y="364"/>
                    <a:pt x="284" y="364"/>
                  </a:cubicBezTo>
                  <a:close/>
                  <a:moveTo>
                    <a:pt x="271" y="376"/>
                  </a:moveTo>
                  <a:cubicBezTo>
                    <a:pt x="269" y="376"/>
                    <a:pt x="269" y="376"/>
                    <a:pt x="269" y="376"/>
                  </a:cubicBezTo>
                  <a:cubicBezTo>
                    <a:pt x="270" y="375"/>
                    <a:pt x="269" y="375"/>
                    <a:pt x="269" y="374"/>
                  </a:cubicBezTo>
                  <a:cubicBezTo>
                    <a:pt x="270" y="374"/>
                    <a:pt x="270" y="375"/>
                    <a:pt x="271" y="375"/>
                  </a:cubicBezTo>
                  <a:lnTo>
                    <a:pt x="271" y="376"/>
                  </a:lnTo>
                  <a:close/>
                  <a:moveTo>
                    <a:pt x="273" y="375"/>
                  </a:moveTo>
                  <a:cubicBezTo>
                    <a:pt x="272" y="375"/>
                    <a:pt x="272" y="375"/>
                    <a:pt x="272" y="376"/>
                  </a:cubicBezTo>
                  <a:cubicBezTo>
                    <a:pt x="271" y="375"/>
                    <a:pt x="272" y="375"/>
                    <a:pt x="272" y="374"/>
                  </a:cubicBezTo>
                  <a:cubicBezTo>
                    <a:pt x="274" y="374"/>
                    <a:pt x="274" y="374"/>
                    <a:pt x="274" y="375"/>
                  </a:cubicBezTo>
                  <a:cubicBezTo>
                    <a:pt x="274" y="376"/>
                    <a:pt x="274" y="375"/>
                    <a:pt x="273" y="375"/>
                  </a:cubicBezTo>
                  <a:close/>
                  <a:moveTo>
                    <a:pt x="274" y="374"/>
                  </a:moveTo>
                  <a:cubicBezTo>
                    <a:pt x="274" y="373"/>
                    <a:pt x="274" y="372"/>
                    <a:pt x="275" y="372"/>
                  </a:cubicBezTo>
                  <a:cubicBezTo>
                    <a:pt x="275" y="372"/>
                    <a:pt x="274" y="370"/>
                    <a:pt x="276" y="370"/>
                  </a:cubicBezTo>
                  <a:cubicBezTo>
                    <a:pt x="275" y="371"/>
                    <a:pt x="276" y="372"/>
                    <a:pt x="277" y="372"/>
                  </a:cubicBezTo>
                  <a:cubicBezTo>
                    <a:pt x="276" y="372"/>
                    <a:pt x="275" y="373"/>
                    <a:pt x="274" y="374"/>
                  </a:cubicBezTo>
                  <a:close/>
                  <a:moveTo>
                    <a:pt x="281" y="370"/>
                  </a:moveTo>
                  <a:cubicBezTo>
                    <a:pt x="281" y="370"/>
                    <a:pt x="281" y="369"/>
                    <a:pt x="280" y="369"/>
                  </a:cubicBezTo>
                  <a:cubicBezTo>
                    <a:pt x="280" y="369"/>
                    <a:pt x="280" y="368"/>
                    <a:pt x="280" y="368"/>
                  </a:cubicBezTo>
                  <a:cubicBezTo>
                    <a:pt x="281" y="368"/>
                    <a:pt x="281" y="368"/>
                    <a:pt x="281" y="368"/>
                  </a:cubicBezTo>
                  <a:cubicBezTo>
                    <a:pt x="281" y="369"/>
                    <a:pt x="282" y="369"/>
                    <a:pt x="281" y="370"/>
                  </a:cubicBezTo>
                  <a:close/>
                  <a:moveTo>
                    <a:pt x="301" y="364"/>
                  </a:moveTo>
                  <a:cubicBezTo>
                    <a:pt x="302" y="365"/>
                    <a:pt x="301" y="365"/>
                    <a:pt x="301" y="365"/>
                  </a:cubicBezTo>
                  <a:cubicBezTo>
                    <a:pt x="302" y="365"/>
                    <a:pt x="302" y="365"/>
                    <a:pt x="302" y="365"/>
                  </a:cubicBezTo>
                  <a:cubicBezTo>
                    <a:pt x="302" y="365"/>
                    <a:pt x="303" y="364"/>
                    <a:pt x="301" y="364"/>
                  </a:cubicBezTo>
                  <a:close/>
                  <a:moveTo>
                    <a:pt x="304" y="356"/>
                  </a:moveTo>
                  <a:cubicBezTo>
                    <a:pt x="302" y="356"/>
                    <a:pt x="302" y="359"/>
                    <a:pt x="301" y="358"/>
                  </a:cubicBezTo>
                  <a:cubicBezTo>
                    <a:pt x="300" y="358"/>
                    <a:pt x="299" y="359"/>
                    <a:pt x="300" y="359"/>
                  </a:cubicBezTo>
                  <a:cubicBezTo>
                    <a:pt x="300" y="358"/>
                    <a:pt x="301" y="359"/>
                    <a:pt x="300" y="359"/>
                  </a:cubicBezTo>
                  <a:cubicBezTo>
                    <a:pt x="302" y="359"/>
                    <a:pt x="303" y="357"/>
                    <a:pt x="304" y="358"/>
                  </a:cubicBezTo>
                  <a:cubicBezTo>
                    <a:pt x="304" y="357"/>
                    <a:pt x="304" y="357"/>
                    <a:pt x="304" y="356"/>
                  </a:cubicBezTo>
                  <a:close/>
                  <a:moveTo>
                    <a:pt x="274" y="390"/>
                  </a:moveTo>
                  <a:cubicBezTo>
                    <a:pt x="275" y="390"/>
                    <a:pt x="275" y="391"/>
                    <a:pt x="276" y="390"/>
                  </a:cubicBezTo>
                  <a:cubicBezTo>
                    <a:pt x="276" y="390"/>
                    <a:pt x="275" y="389"/>
                    <a:pt x="274" y="390"/>
                  </a:cubicBezTo>
                  <a:close/>
                  <a:moveTo>
                    <a:pt x="304" y="354"/>
                  </a:moveTo>
                  <a:cubicBezTo>
                    <a:pt x="305" y="355"/>
                    <a:pt x="304" y="356"/>
                    <a:pt x="305" y="356"/>
                  </a:cubicBezTo>
                  <a:cubicBezTo>
                    <a:pt x="305" y="355"/>
                    <a:pt x="305" y="355"/>
                    <a:pt x="305" y="354"/>
                  </a:cubicBezTo>
                  <a:lnTo>
                    <a:pt x="304" y="354"/>
                  </a:lnTo>
                  <a:close/>
                  <a:moveTo>
                    <a:pt x="300" y="360"/>
                  </a:moveTo>
                  <a:cubicBezTo>
                    <a:pt x="300" y="361"/>
                    <a:pt x="301" y="361"/>
                    <a:pt x="301" y="361"/>
                  </a:cubicBezTo>
                  <a:cubicBezTo>
                    <a:pt x="300" y="362"/>
                    <a:pt x="299" y="363"/>
                    <a:pt x="300" y="363"/>
                  </a:cubicBezTo>
                  <a:cubicBezTo>
                    <a:pt x="301" y="363"/>
                    <a:pt x="300" y="362"/>
                    <a:pt x="301" y="362"/>
                  </a:cubicBezTo>
                  <a:cubicBezTo>
                    <a:pt x="301" y="361"/>
                    <a:pt x="302" y="360"/>
                    <a:pt x="300" y="360"/>
                  </a:cubicBezTo>
                  <a:close/>
                  <a:moveTo>
                    <a:pt x="296" y="359"/>
                  </a:moveTo>
                  <a:cubicBezTo>
                    <a:pt x="296" y="359"/>
                    <a:pt x="295" y="359"/>
                    <a:pt x="296" y="360"/>
                  </a:cubicBezTo>
                  <a:cubicBezTo>
                    <a:pt x="296" y="360"/>
                    <a:pt x="297" y="360"/>
                    <a:pt x="297" y="359"/>
                  </a:cubicBezTo>
                  <a:cubicBezTo>
                    <a:pt x="296" y="360"/>
                    <a:pt x="297" y="359"/>
                    <a:pt x="296" y="359"/>
                  </a:cubicBezTo>
                  <a:close/>
                  <a:moveTo>
                    <a:pt x="298" y="362"/>
                  </a:moveTo>
                  <a:cubicBezTo>
                    <a:pt x="298" y="363"/>
                    <a:pt x="298" y="363"/>
                    <a:pt x="298" y="364"/>
                  </a:cubicBezTo>
                  <a:cubicBezTo>
                    <a:pt x="298" y="363"/>
                    <a:pt x="298" y="364"/>
                    <a:pt x="299" y="363"/>
                  </a:cubicBezTo>
                  <a:cubicBezTo>
                    <a:pt x="299" y="363"/>
                    <a:pt x="299" y="362"/>
                    <a:pt x="298" y="362"/>
                  </a:cubicBezTo>
                  <a:close/>
                  <a:moveTo>
                    <a:pt x="260" y="386"/>
                  </a:moveTo>
                  <a:cubicBezTo>
                    <a:pt x="259" y="386"/>
                    <a:pt x="259" y="386"/>
                    <a:pt x="259" y="386"/>
                  </a:cubicBezTo>
                  <a:cubicBezTo>
                    <a:pt x="259" y="386"/>
                    <a:pt x="258" y="386"/>
                    <a:pt x="258" y="385"/>
                  </a:cubicBezTo>
                  <a:cubicBezTo>
                    <a:pt x="259" y="384"/>
                    <a:pt x="258" y="383"/>
                    <a:pt x="259" y="382"/>
                  </a:cubicBezTo>
                  <a:cubicBezTo>
                    <a:pt x="259" y="382"/>
                    <a:pt x="259" y="382"/>
                    <a:pt x="260" y="382"/>
                  </a:cubicBezTo>
                  <a:cubicBezTo>
                    <a:pt x="259" y="381"/>
                    <a:pt x="259" y="380"/>
                    <a:pt x="258" y="380"/>
                  </a:cubicBezTo>
                  <a:cubicBezTo>
                    <a:pt x="259" y="381"/>
                    <a:pt x="258" y="382"/>
                    <a:pt x="257" y="382"/>
                  </a:cubicBezTo>
                  <a:cubicBezTo>
                    <a:pt x="256" y="384"/>
                    <a:pt x="258" y="385"/>
                    <a:pt x="258" y="386"/>
                  </a:cubicBezTo>
                  <a:cubicBezTo>
                    <a:pt x="258" y="387"/>
                    <a:pt x="256" y="387"/>
                    <a:pt x="255" y="387"/>
                  </a:cubicBezTo>
                  <a:cubicBezTo>
                    <a:pt x="254" y="387"/>
                    <a:pt x="254" y="387"/>
                    <a:pt x="254" y="388"/>
                  </a:cubicBezTo>
                  <a:cubicBezTo>
                    <a:pt x="254" y="388"/>
                    <a:pt x="254" y="388"/>
                    <a:pt x="254" y="389"/>
                  </a:cubicBezTo>
                  <a:cubicBezTo>
                    <a:pt x="255" y="389"/>
                    <a:pt x="255" y="389"/>
                    <a:pt x="256" y="389"/>
                  </a:cubicBezTo>
                  <a:cubicBezTo>
                    <a:pt x="256" y="389"/>
                    <a:pt x="257" y="389"/>
                    <a:pt x="257" y="389"/>
                  </a:cubicBezTo>
                  <a:cubicBezTo>
                    <a:pt x="256" y="389"/>
                    <a:pt x="256" y="388"/>
                    <a:pt x="256" y="388"/>
                  </a:cubicBezTo>
                  <a:cubicBezTo>
                    <a:pt x="258" y="388"/>
                    <a:pt x="258" y="388"/>
                    <a:pt x="258" y="388"/>
                  </a:cubicBezTo>
                  <a:cubicBezTo>
                    <a:pt x="258" y="388"/>
                    <a:pt x="258" y="389"/>
                    <a:pt x="259" y="389"/>
                  </a:cubicBezTo>
                  <a:cubicBezTo>
                    <a:pt x="258" y="388"/>
                    <a:pt x="259" y="388"/>
                    <a:pt x="260" y="387"/>
                  </a:cubicBezTo>
                  <a:cubicBezTo>
                    <a:pt x="260" y="387"/>
                    <a:pt x="260" y="387"/>
                    <a:pt x="260" y="386"/>
                  </a:cubicBezTo>
                  <a:close/>
                  <a:moveTo>
                    <a:pt x="257" y="393"/>
                  </a:moveTo>
                  <a:cubicBezTo>
                    <a:pt x="257" y="393"/>
                    <a:pt x="256" y="393"/>
                    <a:pt x="256" y="394"/>
                  </a:cubicBezTo>
                  <a:cubicBezTo>
                    <a:pt x="257" y="394"/>
                    <a:pt x="257" y="394"/>
                    <a:pt x="257" y="394"/>
                  </a:cubicBezTo>
                  <a:cubicBezTo>
                    <a:pt x="257" y="393"/>
                    <a:pt x="258" y="393"/>
                    <a:pt x="257" y="393"/>
                  </a:cubicBezTo>
                  <a:close/>
                  <a:moveTo>
                    <a:pt x="252" y="391"/>
                  </a:moveTo>
                  <a:cubicBezTo>
                    <a:pt x="252" y="391"/>
                    <a:pt x="254" y="392"/>
                    <a:pt x="254" y="391"/>
                  </a:cubicBezTo>
                  <a:cubicBezTo>
                    <a:pt x="253" y="391"/>
                    <a:pt x="253" y="390"/>
                    <a:pt x="252" y="391"/>
                  </a:cubicBezTo>
                  <a:close/>
                  <a:moveTo>
                    <a:pt x="254" y="396"/>
                  </a:moveTo>
                  <a:cubicBezTo>
                    <a:pt x="254" y="396"/>
                    <a:pt x="253" y="396"/>
                    <a:pt x="253" y="396"/>
                  </a:cubicBezTo>
                  <a:cubicBezTo>
                    <a:pt x="253" y="397"/>
                    <a:pt x="253" y="397"/>
                    <a:pt x="253" y="397"/>
                  </a:cubicBezTo>
                  <a:cubicBezTo>
                    <a:pt x="254" y="397"/>
                    <a:pt x="254" y="397"/>
                    <a:pt x="254" y="396"/>
                  </a:cubicBezTo>
                  <a:close/>
                  <a:moveTo>
                    <a:pt x="253" y="399"/>
                  </a:moveTo>
                  <a:cubicBezTo>
                    <a:pt x="255" y="400"/>
                    <a:pt x="254" y="398"/>
                    <a:pt x="254" y="398"/>
                  </a:cubicBezTo>
                  <a:cubicBezTo>
                    <a:pt x="254" y="398"/>
                    <a:pt x="254" y="398"/>
                    <a:pt x="254" y="398"/>
                  </a:cubicBezTo>
                  <a:cubicBezTo>
                    <a:pt x="254" y="399"/>
                    <a:pt x="253" y="399"/>
                    <a:pt x="253" y="399"/>
                  </a:cubicBezTo>
                  <a:close/>
                  <a:moveTo>
                    <a:pt x="251" y="391"/>
                  </a:moveTo>
                  <a:cubicBezTo>
                    <a:pt x="251" y="390"/>
                    <a:pt x="251" y="390"/>
                    <a:pt x="251" y="390"/>
                  </a:cubicBezTo>
                  <a:cubicBezTo>
                    <a:pt x="250" y="390"/>
                    <a:pt x="250" y="390"/>
                    <a:pt x="250" y="390"/>
                  </a:cubicBezTo>
                  <a:cubicBezTo>
                    <a:pt x="250" y="391"/>
                    <a:pt x="250" y="391"/>
                    <a:pt x="251" y="391"/>
                  </a:cubicBezTo>
                  <a:close/>
                  <a:moveTo>
                    <a:pt x="252" y="388"/>
                  </a:moveTo>
                  <a:cubicBezTo>
                    <a:pt x="252" y="388"/>
                    <a:pt x="251" y="389"/>
                    <a:pt x="251" y="389"/>
                  </a:cubicBezTo>
                  <a:cubicBezTo>
                    <a:pt x="251" y="390"/>
                    <a:pt x="252" y="389"/>
                    <a:pt x="252" y="388"/>
                  </a:cubicBezTo>
                  <a:close/>
                  <a:moveTo>
                    <a:pt x="253" y="394"/>
                  </a:moveTo>
                  <a:cubicBezTo>
                    <a:pt x="253" y="394"/>
                    <a:pt x="252" y="393"/>
                    <a:pt x="252" y="394"/>
                  </a:cubicBezTo>
                  <a:cubicBezTo>
                    <a:pt x="252" y="395"/>
                    <a:pt x="254" y="395"/>
                    <a:pt x="253" y="394"/>
                  </a:cubicBezTo>
                  <a:close/>
                  <a:moveTo>
                    <a:pt x="258" y="390"/>
                  </a:moveTo>
                  <a:cubicBezTo>
                    <a:pt x="258" y="391"/>
                    <a:pt x="259" y="391"/>
                    <a:pt x="260" y="390"/>
                  </a:cubicBezTo>
                  <a:cubicBezTo>
                    <a:pt x="260" y="390"/>
                    <a:pt x="260" y="390"/>
                    <a:pt x="260" y="389"/>
                  </a:cubicBezTo>
                  <a:cubicBezTo>
                    <a:pt x="259" y="389"/>
                    <a:pt x="259" y="390"/>
                    <a:pt x="258" y="390"/>
                  </a:cubicBezTo>
                  <a:close/>
                  <a:moveTo>
                    <a:pt x="264" y="385"/>
                  </a:moveTo>
                  <a:cubicBezTo>
                    <a:pt x="263" y="385"/>
                    <a:pt x="263" y="384"/>
                    <a:pt x="263" y="383"/>
                  </a:cubicBezTo>
                  <a:cubicBezTo>
                    <a:pt x="263" y="383"/>
                    <a:pt x="263" y="383"/>
                    <a:pt x="263" y="383"/>
                  </a:cubicBezTo>
                  <a:cubicBezTo>
                    <a:pt x="264" y="382"/>
                    <a:pt x="263" y="382"/>
                    <a:pt x="263" y="382"/>
                  </a:cubicBezTo>
                  <a:cubicBezTo>
                    <a:pt x="263" y="381"/>
                    <a:pt x="263" y="381"/>
                    <a:pt x="264" y="381"/>
                  </a:cubicBezTo>
                  <a:cubicBezTo>
                    <a:pt x="264" y="380"/>
                    <a:pt x="263" y="380"/>
                    <a:pt x="263" y="379"/>
                  </a:cubicBezTo>
                  <a:cubicBezTo>
                    <a:pt x="264" y="379"/>
                    <a:pt x="264" y="378"/>
                    <a:pt x="264" y="377"/>
                  </a:cubicBezTo>
                  <a:cubicBezTo>
                    <a:pt x="264" y="377"/>
                    <a:pt x="263" y="377"/>
                    <a:pt x="263" y="377"/>
                  </a:cubicBezTo>
                  <a:cubicBezTo>
                    <a:pt x="262" y="377"/>
                    <a:pt x="261" y="378"/>
                    <a:pt x="259" y="379"/>
                  </a:cubicBezTo>
                  <a:cubicBezTo>
                    <a:pt x="259" y="379"/>
                    <a:pt x="260" y="379"/>
                    <a:pt x="260" y="380"/>
                  </a:cubicBezTo>
                  <a:cubicBezTo>
                    <a:pt x="261" y="380"/>
                    <a:pt x="260" y="379"/>
                    <a:pt x="261" y="379"/>
                  </a:cubicBezTo>
                  <a:cubicBezTo>
                    <a:pt x="261" y="380"/>
                    <a:pt x="261" y="380"/>
                    <a:pt x="261" y="381"/>
                  </a:cubicBezTo>
                  <a:cubicBezTo>
                    <a:pt x="261" y="381"/>
                    <a:pt x="260" y="381"/>
                    <a:pt x="261" y="382"/>
                  </a:cubicBezTo>
                  <a:cubicBezTo>
                    <a:pt x="261" y="382"/>
                    <a:pt x="262" y="382"/>
                    <a:pt x="262" y="382"/>
                  </a:cubicBezTo>
                  <a:cubicBezTo>
                    <a:pt x="262" y="383"/>
                    <a:pt x="261" y="384"/>
                    <a:pt x="262" y="386"/>
                  </a:cubicBezTo>
                  <a:cubicBezTo>
                    <a:pt x="263" y="386"/>
                    <a:pt x="263" y="386"/>
                    <a:pt x="264" y="385"/>
                  </a:cubicBezTo>
                  <a:close/>
                  <a:moveTo>
                    <a:pt x="264" y="387"/>
                  </a:moveTo>
                  <a:cubicBezTo>
                    <a:pt x="264" y="388"/>
                    <a:pt x="262" y="388"/>
                    <a:pt x="263" y="388"/>
                  </a:cubicBezTo>
                  <a:cubicBezTo>
                    <a:pt x="263" y="389"/>
                    <a:pt x="263" y="388"/>
                    <a:pt x="264" y="388"/>
                  </a:cubicBezTo>
                  <a:cubicBezTo>
                    <a:pt x="264" y="389"/>
                    <a:pt x="265" y="389"/>
                    <a:pt x="266" y="389"/>
                  </a:cubicBezTo>
                  <a:cubicBezTo>
                    <a:pt x="266" y="389"/>
                    <a:pt x="266" y="389"/>
                    <a:pt x="266" y="388"/>
                  </a:cubicBezTo>
                  <a:cubicBezTo>
                    <a:pt x="264" y="389"/>
                    <a:pt x="265" y="387"/>
                    <a:pt x="264" y="387"/>
                  </a:cubicBezTo>
                  <a:close/>
                  <a:moveTo>
                    <a:pt x="258" y="391"/>
                  </a:moveTo>
                  <a:cubicBezTo>
                    <a:pt x="258" y="391"/>
                    <a:pt x="258" y="392"/>
                    <a:pt x="258" y="392"/>
                  </a:cubicBezTo>
                  <a:cubicBezTo>
                    <a:pt x="258" y="391"/>
                    <a:pt x="259" y="392"/>
                    <a:pt x="259" y="391"/>
                  </a:cubicBezTo>
                  <a:lnTo>
                    <a:pt x="258" y="391"/>
                  </a:lnTo>
                  <a:close/>
                  <a:moveTo>
                    <a:pt x="259" y="384"/>
                  </a:moveTo>
                  <a:cubicBezTo>
                    <a:pt x="260" y="385"/>
                    <a:pt x="259" y="385"/>
                    <a:pt x="259" y="385"/>
                  </a:cubicBezTo>
                  <a:cubicBezTo>
                    <a:pt x="260" y="386"/>
                    <a:pt x="260" y="384"/>
                    <a:pt x="259" y="384"/>
                  </a:cubicBezTo>
                  <a:close/>
                  <a:moveTo>
                    <a:pt x="268" y="384"/>
                  </a:moveTo>
                  <a:cubicBezTo>
                    <a:pt x="267" y="385"/>
                    <a:pt x="268" y="385"/>
                    <a:pt x="269" y="385"/>
                  </a:cubicBezTo>
                  <a:cubicBezTo>
                    <a:pt x="268" y="384"/>
                    <a:pt x="268" y="384"/>
                    <a:pt x="268" y="384"/>
                  </a:cubicBezTo>
                  <a:close/>
                  <a:moveTo>
                    <a:pt x="304" y="352"/>
                  </a:moveTo>
                  <a:cubicBezTo>
                    <a:pt x="306" y="351"/>
                    <a:pt x="303" y="349"/>
                    <a:pt x="305" y="348"/>
                  </a:cubicBezTo>
                  <a:cubicBezTo>
                    <a:pt x="305" y="348"/>
                    <a:pt x="305" y="347"/>
                    <a:pt x="304" y="347"/>
                  </a:cubicBezTo>
                  <a:cubicBezTo>
                    <a:pt x="303" y="348"/>
                    <a:pt x="303" y="347"/>
                    <a:pt x="302" y="347"/>
                  </a:cubicBezTo>
                  <a:cubicBezTo>
                    <a:pt x="302" y="348"/>
                    <a:pt x="303" y="347"/>
                    <a:pt x="303" y="348"/>
                  </a:cubicBezTo>
                  <a:cubicBezTo>
                    <a:pt x="302" y="348"/>
                    <a:pt x="302" y="348"/>
                    <a:pt x="302" y="348"/>
                  </a:cubicBezTo>
                  <a:cubicBezTo>
                    <a:pt x="302" y="350"/>
                    <a:pt x="303" y="349"/>
                    <a:pt x="304" y="349"/>
                  </a:cubicBezTo>
                  <a:cubicBezTo>
                    <a:pt x="303" y="350"/>
                    <a:pt x="304" y="350"/>
                    <a:pt x="304" y="351"/>
                  </a:cubicBezTo>
                  <a:cubicBezTo>
                    <a:pt x="304" y="351"/>
                    <a:pt x="304" y="352"/>
                    <a:pt x="303" y="352"/>
                  </a:cubicBezTo>
                  <a:cubicBezTo>
                    <a:pt x="302" y="351"/>
                    <a:pt x="304" y="350"/>
                    <a:pt x="302" y="350"/>
                  </a:cubicBezTo>
                  <a:cubicBezTo>
                    <a:pt x="302" y="350"/>
                    <a:pt x="303" y="351"/>
                    <a:pt x="301" y="352"/>
                  </a:cubicBezTo>
                  <a:cubicBezTo>
                    <a:pt x="302" y="351"/>
                    <a:pt x="302" y="351"/>
                    <a:pt x="301" y="350"/>
                  </a:cubicBezTo>
                  <a:cubicBezTo>
                    <a:pt x="301" y="350"/>
                    <a:pt x="301" y="351"/>
                    <a:pt x="300" y="351"/>
                  </a:cubicBezTo>
                  <a:cubicBezTo>
                    <a:pt x="300" y="351"/>
                    <a:pt x="300" y="351"/>
                    <a:pt x="300" y="351"/>
                  </a:cubicBezTo>
                  <a:cubicBezTo>
                    <a:pt x="300" y="350"/>
                    <a:pt x="301" y="350"/>
                    <a:pt x="301" y="349"/>
                  </a:cubicBezTo>
                  <a:cubicBezTo>
                    <a:pt x="301" y="349"/>
                    <a:pt x="301" y="349"/>
                    <a:pt x="301" y="348"/>
                  </a:cubicBezTo>
                  <a:cubicBezTo>
                    <a:pt x="302" y="348"/>
                    <a:pt x="301" y="348"/>
                    <a:pt x="301" y="347"/>
                  </a:cubicBezTo>
                  <a:cubicBezTo>
                    <a:pt x="300" y="348"/>
                    <a:pt x="300" y="349"/>
                    <a:pt x="299" y="349"/>
                  </a:cubicBezTo>
                  <a:cubicBezTo>
                    <a:pt x="299" y="350"/>
                    <a:pt x="299" y="351"/>
                    <a:pt x="298" y="351"/>
                  </a:cubicBezTo>
                  <a:cubicBezTo>
                    <a:pt x="298" y="351"/>
                    <a:pt x="298" y="351"/>
                    <a:pt x="298" y="352"/>
                  </a:cubicBezTo>
                  <a:cubicBezTo>
                    <a:pt x="298" y="353"/>
                    <a:pt x="297" y="353"/>
                    <a:pt x="296" y="353"/>
                  </a:cubicBezTo>
                  <a:cubicBezTo>
                    <a:pt x="297" y="354"/>
                    <a:pt x="298" y="352"/>
                    <a:pt x="299" y="354"/>
                  </a:cubicBezTo>
                  <a:cubicBezTo>
                    <a:pt x="295" y="353"/>
                    <a:pt x="297" y="357"/>
                    <a:pt x="295" y="358"/>
                  </a:cubicBezTo>
                  <a:cubicBezTo>
                    <a:pt x="296" y="358"/>
                    <a:pt x="296" y="358"/>
                    <a:pt x="296" y="358"/>
                  </a:cubicBezTo>
                  <a:cubicBezTo>
                    <a:pt x="297" y="358"/>
                    <a:pt x="298" y="358"/>
                    <a:pt x="298" y="359"/>
                  </a:cubicBezTo>
                  <a:cubicBezTo>
                    <a:pt x="298" y="359"/>
                    <a:pt x="297" y="359"/>
                    <a:pt x="298" y="360"/>
                  </a:cubicBezTo>
                  <a:cubicBezTo>
                    <a:pt x="298" y="360"/>
                    <a:pt x="299" y="360"/>
                    <a:pt x="300" y="360"/>
                  </a:cubicBezTo>
                  <a:cubicBezTo>
                    <a:pt x="298" y="360"/>
                    <a:pt x="300" y="358"/>
                    <a:pt x="298" y="357"/>
                  </a:cubicBezTo>
                  <a:cubicBezTo>
                    <a:pt x="299" y="357"/>
                    <a:pt x="300" y="354"/>
                    <a:pt x="301" y="356"/>
                  </a:cubicBezTo>
                  <a:cubicBezTo>
                    <a:pt x="300" y="356"/>
                    <a:pt x="299" y="358"/>
                    <a:pt x="300" y="357"/>
                  </a:cubicBezTo>
                  <a:cubicBezTo>
                    <a:pt x="300" y="356"/>
                    <a:pt x="301" y="357"/>
                    <a:pt x="301" y="356"/>
                  </a:cubicBezTo>
                  <a:cubicBezTo>
                    <a:pt x="301" y="356"/>
                    <a:pt x="302" y="354"/>
                    <a:pt x="302" y="355"/>
                  </a:cubicBezTo>
                  <a:cubicBezTo>
                    <a:pt x="302" y="354"/>
                    <a:pt x="303" y="353"/>
                    <a:pt x="302" y="354"/>
                  </a:cubicBezTo>
                  <a:cubicBezTo>
                    <a:pt x="302" y="354"/>
                    <a:pt x="302" y="354"/>
                    <a:pt x="301" y="354"/>
                  </a:cubicBezTo>
                  <a:cubicBezTo>
                    <a:pt x="301" y="353"/>
                    <a:pt x="299" y="353"/>
                    <a:pt x="300" y="352"/>
                  </a:cubicBezTo>
                  <a:cubicBezTo>
                    <a:pt x="301" y="353"/>
                    <a:pt x="302" y="352"/>
                    <a:pt x="303" y="352"/>
                  </a:cubicBezTo>
                  <a:cubicBezTo>
                    <a:pt x="303" y="352"/>
                    <a:pt x="303" y="353"/>
                    <a:pt x="303" y="353"/>
                  </a:cubicBezTo>
                  <a:cubicBezTo>
                    <a:pt x="304" y="353"/>
                    <a:pt x="304" y="353"/>
                    <a:pt x="304" y="353"/>
                  </a:cubicBezTo>
                  <a:cubicBezTo>
                    <a:pt x="304" y="352"/>
                    <a:pt x="305" y="353"/>
                    <a:pt x="306" y="352"/>
                  </a:cubicBezTo>
                  <a:cubicBezTo>
                    <a:pt x="305" y="352"/>
                    <a:pt x="304" y="352"/>
                    <a:pt x="304" y="352"/>
                  </a:cubicBezTo>
                  <a:close/>
                  <a:moveTo>
                    <a:pt x="291" y="361"/>
                  </a:moveTo>
                  <a:cubicBezTo>
                    <a:pt x="290" y="360"/>
                    <a:pt x="290" y="360"/>
                    <a:pt x="290" y="360"/>
                  </a:cubicBezTo>
                  <a:cubicBezTo>
                    <a:pt x="290" y="359"/>
                    <a:pt x="290" y="359"/>
                    <a:pt x="291" y="359"/>
                  </a:cubicBezTo>
                  <a:cubicBezTo>
                    <a:pt x="291" y="358"/>
                    <a:pt x="290" y="358"/>
                    <a:pt x="290" y="358"/>
                  </a:cubicBezTo>
                  <a:cubicBezTo>
                    <a:pt x="290" y="358"/>
                    <a:pt x="289" y="359"/>
                    <a:pt x="288" y="360"/>
                  </a:cubicBezTo>
                  <a:cubicBezTo>
                    <a:pt x="288" y="360"/>
                    <a:pt x="289" y="361"/>
                    <a:pt x="289" y="362"/>
                  </a:cubicBezTo>
                  <a:cubicBezTo>
                    <a:pt x="288" y="362"/>
                    <a:pt x="287" y="362"/>
                    <a:pt x="287" y="361"/>
                  </a:cubicBezTo>
                  <a:cubicBezTo>
                    <a:pt x="287" y="362"/>
                    <a:pt x="286" y="364"/>
                    <a:pt x="286" y="363"/>
                  </a:cubicBezTo>
                  <a:cubicBezTo>
                    <a:pt x="287" y="363"/>
                    <a:pt x="286" y="362"/>
                    <a:pt x="287" y="362"/>
                  </a:cubicBezTo>
                  <a:cubicBezTo>
                    <a:pt x="288" y="362"/>
                    <a:pt x="288" y="363"/>
                    <a:pt x="288" y="363"/>
                  </a:cubicBezTo>
                  <a:cubicBezTo>
                    <a:pt x="289" y="363"/>
                    <a:pt x="289" y="361"/>
                    <a:pt x="291" y="361"/>
                  </a:cubicBezTo>
                  <a:close/>
                  <a:moveTo>
                    <a:pt x="327" y="320"/>
                  </a:moveTo>
                  <a:cubicBezTo>
                    <a:pt x="328" y="320"/>
                    <a:pt x="329" y="319"/>
                    <a:pt x="328" y="319"/>
                  </a:cubicBezTo>
                  <a:cubicBezTo>
                    <a:pt x="328" y="319"/>
                    <a:pt x="327" y="319"/>
                    <a:pt x="327" y="320"/>
                  </a:cubicBezTo>
                  <a:close/>
                  <a:moveTo>
                    <a:pt x="328" y="313"/>
                  </a:moveTo>
                  <a:cubicBezTo>
                    <a:pt x="328" y="314"/>
                    <a:pt x="327" y="314"/>
                    <a:pt x="328" y="314"/>
                  </a:cubicBezTo>
                  <a:cubicBezTo>
                    <a:pt x="328" y="314"/>
                    <a:pt x="329" y="313"/>
                    <a:pt x="328" y="313"/>
                  </a:cubicBezTo>
                  <a:close/>
                  <a:moveTo>
                    <a:pt x="329" y="309"/>
                  </a:moveTo>
                  <a:cubicBezTo>
                    <a:pt x="329" y="309"/>
                    <a:pt x="328" y="309"/>
                    <a:pt x="328" y="308"/>
                  </a:cubicBezTo>
                  <a:cubicBezTo>
                    <a:pt x="327" y="308"/>
                    <a:pt x="327" y="308"/>
                    <a:pt x="327" y="308"/>
                  </a:cubicBezTo>
                  <a:cubicBezTo>
                    <a:pt x="327" y="309"/>
                    <a:pt x="328" y="309"/>
                    <a:pt x="328" y="310"/>
                  </a:cubicBezTo>
                  <a:cubicBezTo>
                    <a:pt x="328" y="309"/>
                    <a:pt x="329" y="310"/>
                    <a:pt x="329" y="309"/>
                  </a:cubicBezTo>
                  <a:close/>
                  <a:moveTo>
                    <a:pt x="329" y="327"/>
                  </a:moveTo>
                  <a:cubicBezTo>
                    <a:pt x="329" y="328"/>
                    <a:pt x="329" y="327"/>
                    <a:pt x="330" y="328"/>
                  </a:cubicBezTo>
                  <a:cubicBezTo>
                    <a:pt x="330" y="326"/>
                    <a:pt x="329" y="327"/>
                    <a:pt x="329" y="327"/>
                  </a:cubicBezTo>
                  <a:close/>
                  <a:moveTo>
                    <a:pt x="323" y="323"/>
                  </a:moveTo>
                  <a:cubicBezTo>
                    <a:pt x="324" y="323"/>
                    <a:pt x="324" y="322"/>
                    <a:pt x="324" y="322"/>
                  </a:cubicBezTo>
                  <a:cubicBezTo>
                    <a:pt x="324" y="322"/>
                    <a:pt x="323" y="321"/>
                    <a:pt x="323" y="321"/>
                  </a:cubicBezTo>
                  <a:lnTo>
                    <a:pt x="323" y="323"/>
                  </a:lnTo>
                  <a:close/>
                  <a:moveTo>
                    <a:pt x="324" y="318"/>
                  </a:moveTo>
                  <a:cubicBezTo>
                    <a:pt x="323" y="318"/>
                    <a:pt x="322" y="318"/>
                    <a:pt x="323" y="318"/>
                  </a:cubicBezTo>
                  <a:cubicBezTo>
                    <a:pt x="323" y="318"/>
                    <a:pt x="324" y="319"/>
                    <a:pt x="324" y="318"/>
                  </a:cubicBezTo>
                  <a:close/>
                  <a:moveTo>
                    <a:pt x="324" y="320"/>
                  </a:moveTo>
                  <a:cubicBezTo>
                    <a:pt x="324" y="320"/>
                    <a:pt x="324" y="320"/>
                    <a:pt x="325" y="320"/>
                  </a:cubicBezTo>
                  <a:cubicBezTo>
                    <a:pt x="325" y="319"/>
                    <a:pt x="324" y="319"/>
                    <a:pt x="324" y="320"/>
                  </a:cubicBezTo>
                  <a:close/>
                  <a:moveTo>
                    <a:pt x="326" y="312"/>
                  </a:moveTo>
                  <a:cubicBezTo>
                    <a:pt x="326" y="312"/>
                    <a:pt x="326" y="312"/>
                    <a:pt x="326" y="313"/>
                  </a:cubicBezTo>
                  <a:cubicBezTo>
                    <a:pt x="327" y="313"/>
                    <a:pt x="327" y="312"/>
                    <a:pt x="326" y="312"/>
                  </a:cubicBezTo>
                  <a:close/>
                  <a:moveTo>
                    <a:pt x="338" y="301"/>
                  </a:moveTo>
                  <a:cubicBezTo>
                    <a:pt x="338" y="302"/>
                    <a:pt x="337" y="301"/>
                    <a:pt x="338" y="302"/>
                  </a:cubicBezTo>
                  <a:cubicBezTo>
                    <a:pt x="339" y="302"/>
                    <a:pt x="339" y="301"/>
                    <a:pt x="338" y="301"/>
                  </a:cubicBezTo>
                  <a:close/>
                  <a:moveTo>
                    <a:pt x="339" y="306"/>
                  </a:moveTo>
                  <a:cubicBezTo>
                    <a:pt x="339" y="307"/>
                    <a:pt x="339" y="307"/>
                    <a:pt x="340" y="307"/>
                  </a:cubicBezTo>
                  <a:cubicBezTo>
                    <a:pt x="340" y="307"/>
                    <a:pt x="340" y="306"/>
                    <a:pt x="339" y="306"/>
                  </a:cubicBezTo>
                  <a:close/>
                  <a:moveTo>
                    <a:pt x="306" y="350"/>
                  </a:moveTo>
                  <a:cubicBezTo>
                    <a:pt x="306" y="350"/>
                    <a:pt x="306" y="350"/>
                    <a:pt x="307" y="350"/>
                  </a:cubicBezTo>
                  <a:cubicBezTo>
                    <a:pt x="307" y="350"/>
                    <a:pt x="307" y="349"/>
                    <a:pt x="307" y="349"/>
                  </a:cubicBezTo>
                  <a:cubicBezTo>
                    <a:pt x="308" y="349"/>
                    <a:pt x="308" y="350"/>
                    <a:pt x="309" y="350"/>
                  </a:cubicBezTo>
                  <a:cubicBezTo>
                    <a:pt x="309" y="349"/>
                    <a:pt x="309" y="349"/>
                    <a:pt x="309" y="349"/>
                  </a:cubicBezTo>
                  <a:cubicBezTo>
                    <a:pt x="307" y="348"/>
                    <a:pt x="306" y="349"/>
                    <a:pt x="306" y="350"/>
                  </a:cubicBezTo>
                  <a:close/>
                  <a:moveTo>
                    <a:pt x="336" y="295"/>
                  </a:moveTo>
                  <a:cubicBezTo>
                    <a:pt x="336" y="294"/>
                    <a:pt x="336" y="294"/>
                    <a:pt x="336" y="293"/>
                  </a:cubicBezTo>
                  <a:cubicBezTo>
                    <a:pt x="335" y="293"/>
                    <a:pt x="335" y="292"/>
                    <a:pt x="334" y="292"/>
                  </a:cubicBezTo>
                  <a:cubicBezTo>
                    <a:pt x="334" y="293"/>
                    <a:pt x="335" y="293"/>
                    <a:pt x="334" y="294"/>
                  </a:cubicBezTo>
                  <a:cubicBezTo>
                    <a:pt x="334" y="295"/>
                    <a:pt x="335" y="295"/>
                    <a:pt x="336" y="295"/>
                  </a:cubicBezTo>
                  <a:close/>
                  <a:moveTo>
                    <a:pt x="53" y="333"/>
                  </a:moveTo>
                  <a:cubicBezTo>
                    <a:pt x="53" y="333"/>
                    <a:pt x="54" y="333"/>
                    <a:pt x="54" y="333"/>
                  </a:cubicBezTo>
                  <a:cubicBezTo>
                    <a:pt x="54" y="332"/>
                    <a:pt x="53" y="332"/>
                    <a:pt x="53" y="333"/>
                  </a:cubicBezTo>
                  <a:close/>
                  <a:moveTo>
                    <a:pt x="335" y="297"/>
                  </a:moveTo>
                  <a:cubicBezTo>
                    <a:pt x="336" y="297"/>
                    <a:pt x="336" y="297"/>
                    <a:pt x="336" y="296"/>
                  </a:cubicBezTo>
                  <a:cubicBezTo>
                    <a:pt x="335" y="296"/>
                    <a:pt x="335" y="297"/>
                    <a:pt x="335" y="297"/>
                  </a:cubicBezTo>
                  <a:close/>
                  <a:moveTo>
                    <a:pt x="341" y="310"/>
                  </a:moveTo>
                  <a:cubicBezTo>
                    <a:pt x="341" y="310"/>
                    <a:pt x="341" y="311"/>
                    <a:pt x="342" y="311"/>
                  </a:cubicBezTo>
                  <a:cubicBezTo>
                    <a:pt x="342" y="311"/>
                    <a:pt x="342" y="310"/>
                    <a:pt x="341" y="310"/>
                  </a:cubicBezTo>
                  <a:close/>
                  <a:moveTo>
                    <a:pt x="312" y="342"/>
                  </a:moveTo>
                  <a:cubicBezTo>
                    <a:pt x="312" y="341"/>
                    <a:pt x="310" y="342"/>
                    <a:pt x="310" y="343"/>
                  </a:cubicBezTo>
                  <a:cubicBezTo>
                    <a:pt x="311" y="343"/>
                    <a:pt x="312" y="343"/>
                    <a:pt x="312" y="342"/>
                  </a:cubicBezTo>
                  <a:close/>
                  <a:moveTo>
                    <a:pt x="311" y="347"/>
                  </a:moveTo>
                  <a:cubicBezTo>
                    <a:pt x="312" y="347"/>
                    <a:pt x="313" y="347"/>
                    <a:pt x="313" y="346"/>
                  </a:cubicBezTo>
                  <a:cubicBezTo>
                    <a:pt x="312" y="346"/>
                    <a:pt x="311" y="346"/>
                    <a:pt x="311" y="347"/>
                  </a:cubicBezTo>
                  <a:close/>
                  <a:moveTo>
                    <a:pt x="314" y="348"/>
                  </a:moveTo>
                  <a:cubicBezTo>
                    <a:pt x="314" y="349"/>
                    <a:pt x="313" y="349"/>
                    <a:pt x="314" y="350"/>
                  </a:cubicBezTo>
                  <a:cubicBezTo>
                    <a:pt x="314" y="349"/>
                    <a:pt x="315" y="349"/>
                    <a:pt x="314" y="348"/>
                  </a:cubicBezTo>
                  <a:close/>
                  <a:moveTo>
                    <a:pt x="310" y="341"/>
                  </a:moveTo>
                  <a:cubicBezTo>
                    <a:pt x="309" y="341"/>
                    <a:pt x="309" y="341"/>
                    <a:pt x="309" y="342"/>
                  </a:cubicBezTo>
                  <a:cubicBezTo>
                    <a:pt x="310" y="342"/>
                    <a:pt x="310" y="341"/>
                    <a:pt x="310" y="341"/>
                  </a:cubicBezTo>
                  <a:close/>
                  <a:moveTo>
                    <a:pt x="315" y="346"/>
                  </a:moveTo>
                  <a:cubicBezTo>
                    <a:pt x="314" y="346"/>
                    <a:pt x="314" y="346"/>
                    <a:pt x="314" y="346"/>
                  </a:cubicBezTo>
                  <a:cubicBezTo>
                    <a:pt x="314" y="347"/>
                    <a:pt x="314" y="347"/>
                    <a:pt x="314" y="347"/>
                  </a:cubicBezTo>
                  <a:cubicBezTo>
                    <a:pt x="315" y="347"/>
                    <a:pt x="315" y="346"/>
                    <a:pt x="315" y="346"/>
                  </a:cubicBezTo>
                  <a:close/>
                  <a:moveTo>
                    <a:pt x="307" y="341"/>
                  </a:moveTo>
                  <a:cubicBezTo>
                    <a:pt x="308" y="342"/>
                    <a:pt x="308" y="341"/>
                    <a:pt x="308" y="341"/>
                  </a:cubicBezTo>
                  <a:cubicBezTo>
                    <a:pt x="307" y="343"/>
                    <a:pt x="307" y="343"/>
                    <a:pt x="307" y="345"/>
                  </a:cubicBezTo>
                  <a:cubicBezTo>
                    <a:pt x="307" y="345"/>
                    <a:pt x="308" y="346"/>
                    <a:pt x="308" y="346"/>
                  </a:cubicBezTo>
                  <a:cubicBezTo>
                    <a:pt x="309" y="344"/>
                    <a:pt x="309" y="342"/>
                    <a:pt x="308" y="340"/>
                  </a:cubicBezTo>
                  <a:cubicBezTo>
                    <a:pt x="308" y="340"/>
                    <a:pt x="307" y="340"/>
                    <a:pt x="307" y="341"/>
                  </a:cubicBezTo>
                  <a:close/>
                  <a:moveTo>
                    <a:pt x="316" y="330"/>
                  </a:moveTo>
                  <a:cubicBezTo>
                    <a:pt x="315" y="329"/>
                    <a:pt x="316" y="328"/>
                    <a:pt x="317" y="327"/>
                  </a:cubicBezTo>
                  <a:cubicBezTo>
                    <a:pt x="316" y="328"/>
                    <a:pt x="316" y="328"/>
                    <a:pt x="315" y="329"/>
                  </a:cubicBezTo>
                  <a:cubicBezTo>
                    <a:pt x="316" y="330"/>
                    <a:pt x="316" y="331"/>
                    <a:pt x="315" y="331"/>
                  </a:cubicBezTo>
                  <a:cubicBezTo>
                    <a:pt x="316" y="332"/>
                    <a:pt x="316" y="330"/>
                    <a:pt x="316" y="330"/>
                  </a:cubicBezTo>
                  <a:close/>
                  <a:moveTo>
                    <a:pt x="321" y="334"/>
                  </a:moveTo>
                  <a:cubicBezTo>
                    <a:pt x="321" y="333"/>
                    <a:pt x="320" y="333"/>
                    <a:pt x="319" y="333"/>
                  </a:cubicBezTo>
                  <a:cubicBezTo>
                    <a:pt x="319" y="333"/>
                    <a:pt x="319" y="334"/>
                    <a:pt x="319" y="334"/>
                  </a:cubicBezTo>
                  <a:cubicBezTo>
                    <a:pt x="320" y="334"/>
                    <a:pt x="320" y="334"/>
                    <a:pt x="321" y="334"/>
                  </a:cubicBezTo>
                  <a:close/>
                  <a:moveTo>
                    <a:pt x="315" y="332"/>
                  </a:moveTo>
                  <a:cubicBezTo>
                    <a:pt x="315" y="332"/>
                    <a:pt x="315" y="332"/>
                    <a:pt x="315" y="332"/>
                  </a:cubicBezTo>
                  <a:cubicBezTo>
                    <a:pt x="315" y="332"/>
                    <a:pt x="315" y="332"/>
                    <a:pt x="314" y="332"/>
                  </a:cubicBezTo>
                  <a:cubicBezTo>
                    <a:pt x="314" y="332"/>
                    <a:pt x="313" y="333"/>
                    <a:pt x="313" y="333"/>
                  </a:cubicBezTo>
                  <a:cubicBezTo>
                    <a:pt x="314" y="332"/>
                    <a:pt x="314" y="334"/>
                    <a:pt x="314" y="334"/>
                  </a:cubicBezTo>
                  <a:cubicBezTo>
                    <a:pt x="313" y="334"/>
                    <a:pt x="312" y="334"/>
                    <a:pt x="311" y="335"/>
                  </a:cubicBezTo>
                  <a:cubicBezTo>
                    <a:pt x="312" y="335"/>
                    <a:pt x="312" y="335"/>
                    <a:pt x="312" y="335"/>
                  </a:cubicBezTo>
                  <a:cubicBezTo>
                    <a:pt x="313" y="335"/>
                    <a:pt x="313" y="334"/>
                    <a:pt x="314" y="334"/>
                  </a:cubicBezTo>
                  <a:cubicBezTo>
                    <a:pt x="314" y="335"/>
                    <a:pt x="313" y="335"/>
                    <a:pt x="314" y="335"/>
                  </a:cubicBezTo>
                  <a:cubicBezTo>
                    <a:pt x="314" y="335"/>
                    <a:pt x="314" y="336"/>
                    <a:pt x="315" y="336"/>
                  </a:cubicBezTo>
                  <a:cubicBezTo>
                    <a:pt x="314" y="335"/>
                    <a:pt x="315" y="335"/>
                    <a:pt x="315" y="334"/>
                  </a:cubicBezTo>
                  <a:cubicBezTo>
                    <a:pt x="314" y="335"/>
                    <a:pt x="314" y="332"/>
                    <a:pt x="315" y="332"/>
                  </a:cubicBezTo>
                  <a:close/>
                  <a:moveTo>
                    <a:pt x="320" y="327"/>
                  </a:moveTo>
                  <a:cubicBezTo>
                    <a:pt x="320" y="327"/>
                    <a:pt x="320" y="327"/>
                    <a:pt x="320" y="327"/>
                  </a:cubicBezTo>
                  <a:cubicBezTo>
                    <a:pt x="319" y="327"/>
                    <a:pt x="318" y="329"/>
                    <a:pt x="319" y="329"/>
                  </a:cubicBezTo>
                  <a:cubicBezTo>
                    <a:pt x="319" y="328"/>
                    <a:pt x="320" y="328"/>
                    <a:pt x="320" y="327"/>
                  </a:cubicBezTo>
                  <a:close/>
                  <a:moveTo>
                    <a:pt x="320" y="342"/>
                  </a:moveTo>
                  <a:cubicBezTo>
                    <a:pt x="320" y="343"/>
                    <a:pt x="321" y="343"/>
                    <a:pt x="321" y="342"/>
                  </a:cubicBezTo>
                  <a:lnTo>
                    <a:pt x="320" y="342"/>
                  </a:lnTo>
                  <a:close/>
                  <a:moveTo>
                    <a:pt x="322" y="320"/>
                  </a:moveTo>
                  <a:cubicBezTo>
                    <a:pt x="322" y="321"/>
                    <a:pt x="321" y="320"/>
                    <a:pt x="321" y="321"/>
                  </a:cubicBezTo>
                  <a:cubicBezTo>
                    <a:pt x="322" y="321"/>
                    <a:pt x="321" y="322"/>
                    <a:pt x="322" y="322"/>
                  </a:cubicBezTo>
                  <a:cubicBezTo>
                    <a:pt x="322" y="320"/>
                    <a:pt x="323" y="320"/>
                    <a:pt x="322" y="320"/>
                  </a:cubicBezTo>
                  <a:close/>
                  <a:moveTo>
                    <a:pt x="317" y="333"/>
                  </a:moveTo>
                  <a:cubicBezTo>
                    <a:pt x="317" y="333"/>
                    <a:pt x="316" y="334"/>
                    <a:pt x="316" y="335"/>
                  </a:cubicBezTo>
                  <a:cubicBezTo>
                    <a:pt x="317" y="335"/>
                    <a:pt x="318" y="334"/>
                    <a:pt x="318" y="333"/>
                  </a:cubicBezTo>
                  <a:cubicBezTo>
                    <a:pt x="318" y="333"/>
                    <a:pt x="318" y="333"/>
                    <a:pt x="317" y="333"/>
                  </a:cubicBezTo>
                  <a:close/>
                  <a:moveTo>
                    <a:pt x="332" y="295"/>
                  </a:moveTo>
                  <a:cubicBezTo>
                    <a:pt x="332" y="295"/>
                    <a:pt x="332" y="296"/>
                    <a:pt x="332" y="296"/>
                  </a:cubicBezTo>
                  <a:cubicBezTo>
                    <a:pt x="332" y="296"/>
                    <a:pt x="332" y="296"/>
                    <a:pt x="332" y="296"/>
                  </a:cubicBezTo>
                  <a:cubicBezTo>
                    <a:pt x="332" y="295"/>
                    <a:pt x="334" y="295"/>
                    <a:pt x="334" y="294"/>
                  </a:cubicBezTo>
                  <a:cubicBezTo>
                    <a:pt x="333" y="294"/>
                    <a:pt x="333" y="295"/>
                    <a:pt x="332" y="295"/>
                  </a:cubicBezTo>
                  <a:close/>
                  <a:moveTo>
                    <a:pt x="64" y="326"/>
                  </a:moveTo>
                  <a:cubicBezTo>
                    <a:pt x="65" y="328"/>
                    <a:pt x="64" y="329"/>
                    <a:pt x="64" y="331"/>
                  </a:cubicBezTo>
                  <a:cubicBezTo>
                    <a:pt x="65" y="331"/>
                    <a:pt x="65" y="331"/>
                    <a:pt x="65" y="331"/>
                  </a:cubicBezTo>
                  <a:cubicBezTo>
                    <a:pt x="65" y="330"/>
                    <a:pt x="65" y="327"/>
                    <a:pt x="64" y="326"/>
                  </a:cubicBezTo>
                  <a:close/>
                  <a:moveTo>
                    <a:pt x="64" y="338"/>
                  </a:moveTo>
                  <a:cubicBezTo>
                    <a:pt x="63" y="338"/>
                    <a:pt x="63" y="339"/>
                    <a:pt x="64" y="339"/>
                  </a:cubicBezTo>
                  <a:cubicBezTo>
                    <a:pt x="64" y="338"/>
                    <a:pt x="64" y="338"/>
                    <a:pt x="64" y="338"/>
                  </a:cubicBezTo>
                  <a:close/>
                  <a:moveTo>
                    <a:pt x="65" y="325"/>
                  </a:moveTo>
                  <a:cubicBezTo>
                    <a:pt x="65" y="325"/>
                    <a:pt x="65" y="325"/>
                    <a:pt x="65" y="325"/>
                  </a:cubicBezTo>
                  <a:cubicBezTo>
                    <a:pt x="64" y="326"/>
                    <a:pt x="65" y="327"/>
                    <a:pt x="66" y="327"/>
                  </a:cubicBezTo>
                  <a:cubicBezTo>
                    <a:pt x="66" y="327"/>
                    <a:pt x="66" y="327"/>
                    <a:pt x="66" y="327"/>
                  </a:cubicBezTo>
                  <a:cubicBezTo>
                    <a:pt x="66" y="326"/>
                    <a:pt x="65" y="326"/>
                    <a:pt x="65" y="325"/>
                  </a:cubicBezTo>
                  <a:close/>
                  <a:moveTo>
                    <a:pt x="62" y="334"/>
                  </a:moveTo>
                  <a:cubicBezTo>
                    <a:pt x="61" y="333"/>
                    <a:pt x="61" y="335"/>
                    <a:pt x="60" y="336"/>
                  </a:cubicBezTo>
                  <a:cubicBezTo>
                    <a:pt x="61" y="337"/>
                    <a:pt x="62" y="335"/>
                    <a:pt x="61" y="336"/>
                  </a:cubicBezTo>
                  <a:cubicBezTo>
                    <a:pt x="62" y="336"/>
                    <a:pt x="63" y="336"/>
                    <a:pt x="63" y="335"/>
                  </a:cubicBezTo>
                  <a:cubicBezTo>
                    <a:pt x="62" y="335"/>
                    <a:pt x="61" y="334"/>
                    <a:pt x="62" y="334"/>
                  </a:cubicBezTo>
                  <a:close/>
                  <a:moveTo>
                    <a:pt x="63" y="321"/>
                  </a:moveTo>
                  <a:cubicBezTo>
                    <a:pt x="62" y="321"/>
                    <a:pt x="62" y="320"/>
                    <a:pt x="62" y="320"/>
                  </a:cubicBezTo>
                  <a:cubicBezTo>
                    <a:pt x="62" y="320"/>
                    <a:pt x="61" y="320"/>
                    <a:pt x="61" y="320"/>
                  </a:cubicBezTo>
                  <a:cubicBezTo>
                    <a:pt x="62" y="320"/>
                    <a:pt x="62" y="321"/>
                    <a:pt x="63" y="321"/>
                  </a:cubicBezTo>
                  <a:cubicBezTo>
                    <a:pt x="63" y="321"/>
                    <a:pt x="63" y="321"/>
                    <a:pt x="63" y="321"/>
                  </a:cubicBezTo>
                  <a:close/>
                  <a:moveTo>
                    <a:pt x="61" y="322"/>
                  </a:moveTo>
                  <a:cubicBezTo>
                    <a:pt x="62" y="322"/>
                    <a:pt x="62" y="323"/>
                    <a:pt x="62" y="323"/>
                  </a:cubicBezTo>
                  <a:cubicBezTo>
                    <a:pt x="62" y="322"/>
                    <a:pt x="63" y="323"/>
                    <a:pt x="62" y="322"/>
                  </a:cubicBezTo>
                  <a:cubicBezTo>
                    <a:pt x="62" y="322"/>
                    <a:pt x="62" y="322"/>
                    <a:pt x="61" y="322"/>
                  </a:cubicBezTo>
                  <a:close/>
                  <a:moveTo>
                    <a:pt x="64" y="343"/>
                  </a:moveTo>
                  <a:cubicBezTo>
                    <a:pt x="64" y="344"/>
                    <a:pt x="63" y="344"/>
                    <a:pt x="63" y="344"/>
                  </a:cubicBezTo>
                  <a:cubicBezTo>
                    <a:pt x="65" y="345"/>
                    <a:pt x="65" y="343"/>
                    <a:pt x="64" y="343"/>
                  </a:cubicBezTo>
                  <a:close/>
                  <a:moveTo>
                    <a:pt x="63" y="332"/>
                  </a:moveTo>
                  <a:cubicBezTo>
                    <a:pt x="63" y="333"/>
                    <a:pt x="64" y="333"/>
                    <a:pt x="64" y="334"/>
                  </a:cubicBezTo>
                  <a:cubicBezTo>
                    <a:pt x="65" y="334"/>
                    <a:pt x="65" y="333"/>
                    <a:pt x="66" y="333"/>
                  </a:cubicBezTo>
                  <a:cubicBezTo>
                    <a:pt x="65" y="333"/>
                    <a:pt x="64" y="332"/>
                    <a:pt x="63" y="332"/>
                  </a:cubicBezTo>
                  <a:close/>
                  <a:moveTo>
                    <a:pt x="66" y="341"/>
                  </a:moveTo>
                  <a:cubicBezTo>
                    <a:pt x="66" y="342"/>
                    <a:pt x="66" y="342"/>
                    <a:pt x="66" y="343"/>
                  </a:cubicBezTo>
                  <a:cubicBezTo>
                    <a:pt x="66" y="342"/>
                    <a:pt x="67" y="342"/>
                    <a:pt x="67" y="342"/>
                  </a:cubicBezTo>
                  <a:cubicBezTo>
                    <a:pt x="66" y="342"/>
                    <a:pt x="66" y="341"/>
                    <a:pt x="66" y="341"/>
                  </a:cubicBezTo>
                  <a:close/>
                  <a:moveTo>
                    <a:pt x="68" y="334"/>
                  </a:moveTo>
                  <a:cubicBezTo>
                    <a:pt x="67" y="334"/>
                    <a:pt x="68" y="334"/>
                    <a:pt x="67" y="334"/>
                  </a:cubicBezTo>
                  <a:cubicBezTo>
                    <a:pt x="67" y="335"/>
                    <a:pt x="67" y="335"/>
                    <a:pt x="67" y="335"/>
                  </a:cubicBezTo>
                  <a:cubicBezTo>
                    <a:pt x="67" y="335"/>
                    <a:pt x="67" y="335"/>
                    <a:pt x="67" y="335"/>
                  </a:cubicBezTo>
                  <a:cubicBezTo>
                    <a:pt x="67" y="334"/>
                    <a:pt x="68" y="335"/>
                    <a:pt x="68" y="334"/>
                  </a:cubicBezTo>
                  <a:close/>
                  <a:moveTo>
                    <a:pt x="68" y="344"/>
                  </a:moveTo>
                  <a:cubicBezTo>
                    <a:pt x="69" y="343"/>
                    <a:pt x="70" y="342"/>
                    <a:pt x="70" y="342"/>
                  </a:cubicBezTo>
                  <a:cubicBezTo>
                    <a:pt x="69" y="342"/>
                    <a:pt x="68" y="342"/>
                    <a:pt x="68" y="344"/>
                  </a:cubicBezTo>
                  <a:close/>
                  <a:moveTo>
                    <a:pt x="69" y="335"/>
                  </a:moveTo>
                  <a:cubicBezTo>
                    <a:pt x="68" y="335"/>
                    <a:pt x="66" y="337"/>
                    <a:pt x="67" y="337"/>
                  </a:cubicBezTo>
                  <a:cubicBezTo>
                    <a:pt x="68" y="337"/>
                    <a:pt x="69" y="336"/>
                    <a:pt x="69" y="335"/>
                  </a:cubicBezTo>
                  <a:close/>
                  <a:moveTo>
                    <a:pt x="68" y="332"/>
                  </a:moveTo>
                  <a:cubicBezTo>
                    <a:pt x="67" y="332"/>
                    <a:pt x="66" y="333"/>
                    <a:pt x="67" y="333"/>
                  </a:cubicBezTo>
                  <a:cubicBezTo>
                    <a:pt x="67" y="333"/>
                    <a:pt x="68" y="333"/>
                    <a:pt x="68" y="332"/>
                  </a:cubicBezTo>
                  <a:close/>
                  <a:moveTo>
                    <a:pt x="67" y="329"/>
                  </a:moveTo>
                  <a:cubicBezTo>
                    <a:pt x="67" y="329"/>
                    <a:pt x="66" y="329"/>
                    <a:pt x="66" y="329"/>
                  </a:cubicBezTo>
                  <a:cubicBezTo>
                    <a:pt x="67" y="329"/>
                    <a:pt x="67" y="329"/>
                    <a:pt x="68" y="329"/>
                  </a:cubicBezTo>
                  <a:cubicBezTo>
                    <a:pt x="68" y="329"/>
                    <a:pt x="68" y="329"/>
                    <a:pt x="67" y="329"/>
                  </a:cubicBezTo>
                  <a:close/>
                  <a:moveTo>
                    <a:pt x="57" y="317"/>
                  </a:moveTo>
                  <a:cubicBezTo>
                    <a:pt x="57" y="317"/>
                    <a:pt x="57" y="317"/>
                    <a:pt x="57" y="317"/>
                  </a:cubicBezTo>
                  <a:cubicBezTo>
                    <a:pt x="56" y="317"/>
                    <a:pt x="56" y="318"/>
                    <a:pt x="56" y="318"/>
                  </a:cubicBezTo>
                  <a:cubicBezTo>
                    <a:pt x="56" y="318"/>
                    <a:pt x="56" y="318"/>
                    <a:pt x="56" y="319"/>
                  </a:cubicBezTo>
                  <a:cubicBezTo>
                    <a:pt x="58" y="318"/>
                    <a:pt x="57" y="319"/>
                    <a:pt x="58" y="320"/>
                  </a:cubicBezTo>
                  <a:cubicBezTo>
                    <a:pt x="60" y="319"/>
                    <a:pt x="57" y="318"/>
                    <a:pt x="58" y="316"/>
                  </a:cubicBezTo>
                  <a:cubicBezTo>
                    <a:pt x="57" y="316"/>
                    <a:pt x="57" y="315"/>
                    <a:pt x="56" y="315"/>
                  </a:cubicBezTo>
                  <a:cubicBezTo>
                    <a:pt x="56" y="315"/>
                    <a:pt x="56" y="316"/>
                    <a:pt x="55" y="317"/>
                  </a:cubicBezTo>
                  <a:cubicBezTo>
                    <a:pt x="56" y="317"/>
                    <a:pt x="57" y="316"/>
                    <a:pt x="57" y="317"/>
                  </a:cubicBezTo>
                  <a:close/>
                  <a:moveTo>
                    <a:pt x="55" y="327"/>
                  </a:moveTo>
                  <a:cubicBezTo>
                    <a:pt x="56" y="327"/>
                    <a:pt x="57" y="328"/>
                    <a:pt x="57" y="326"/>
                  </a:cubicBezTo>
                  <a:cubicBezTo>
                    <a:pt x="56" y="327"/>
                    <a:pt x="55" y="326"/>
                    <a:pt x="55" y="327"/>
                  </a:cubicBezTo>
                  <a:close/>
                  <a:moveTo>
                    <a:pt x="58" y="328"/>
                  </a:moveTo>
                  <a:cubicBezTo>
                    <a:pt x="58" y="327"/>
                    <a:pt x="58" y="327"/>
                    <a:pt x="58" y="327"/>
                  </a:cubicBezTo>
                  <a:cubicBezTo>
                    <a:pt x="57" y="327"/>
                    <a:pt x="57" y="328"/>
                    <a:pt x="57" y="328"/>
                  </a:cubicBezTo>
                  <a:cubicBezTo>
                    <a:pt x="57" y="328"/>
                    <a:pt x="57" y="328"/>
                    <a:pt x="58" y="328"/>
                  </a:cubicBezTo>
                  <a:close/>
                  <a:moveTo>
                    <a:pt x="61" y="317"/>
                  </a:moveTo>
                  <a:cubicBezTo>
                    <a:pt x="60" y="318"/>
                    <a:pt x="59" y="319"/>
                    <a:pt x="59" y="320"/>
                  </a:cubicBezTo>
                  <a:cubicBezTo>
                    <a:pt x="59" y="320"/>
                    <a:pt x="59" y="321"/>
                    <a:pt x="58" y="321"/>
                  </a:cubicBezTo>
                  <a:cubicBezTo>
                    <a:pt x="58" y="321"/>
                    <a:pt x="58" y="321"/>
                    <a:pt x="57" y="321"/>
                  </a:cubicBezTo>
                  <a:cubicBezTo>
                    <a:pt x="58" y="322"/>
                    <a:pt x="60" y="322"/>
                    <a:pt x="59" y="324"/>
                  </a:cubicBezTo>
                  <a:cubicBezTo>
                    <a:pt x="60" y="324"/>
                    <a:pt x="60" y="324"/>
                    <a:pt x="60" y="324"/>
                  </a:cubicBezTo>
                  <a:cubicBezTo>
                    <a:pt x="61" y="323"/>
                    <a:pt x="58" y="321"/>
                    <a:pt x="60" y="321"/>
                  </a:cubicBezTo>
                  <a:cubicBezTo>
                    <a:pt x="60" y="321"/>
                    <a:pt x="60" y="322"/>
                    <a:pt x="61" y="322"/>
                  </a:cubicBezTo>
                  <a:cubicBezTo>
                    <a:pt x="61" y="321"/>
                    <a:pt x="60" y="321"/>
                    <a:pt x="61" y="320"/>
                  </a:cubicBezTo>
                  <a:cubicBezTo>
                    <a:pt x="60" y="321"/>
                    <a:pt x="60" y="320"/>
                    <a:pt x="60" y="320"/>
                  </a:cubicBezTo>
                  <a:cubicBezTo>
                    <a:pt x="61" y="319"/>
                    <a:pt x="60" y="319"/>
                    <a:pt x="61" y="317"/>
                  </a:cubicBezTo>
                  <a:cubicBezTo>
                    <a:pt x="61" y="317"/>
                    <a:pt x="61" y="317"/>
                    <a:pt x="61" y="317"/>
                  </a:cubicBezTo>
                  <a:close/>
                  <a:moveTo>
                    <a:pt x="55" y="324"/>
                  </a:moveTo>
                  <a:cubicBezTo>
                    <a:pt x="56" y="325"/>
                    <a:pt x="57" y="326"/>
                    <a:pt x="57" y="326"/>
                  </a:cubicBezTo>
                  <a:cubicBezTo>
                    <a:pt x="57" y="326"/>
                    <a:pt x="57" y="326"/>
                    <a:pt x="57" y="326"/>
                  </a:cubicBezTo>
                  <a:cubicBezTo>
                    <a:pt x="57" y="326"/>
                    <a:pt x="58" y="326"/>
                    <a:pt x="58" y="325"/>
                  </a:cubicBezTo>
                  <a:cubicBezTo>
                    <a:pt x="57" y="326"/>
                    <a:pt x="57" y="324"/>
                    <a:pt x="55" y="324"/>
                  </a:cubicBezTo>
                  <a:close/>
                  <a:moveTo>
                    <a:pt x="53" y="321"/>
                  </a:moveTo>
                  <a:cubicBezTo>
                    <a:pt x="53" y="323"/>
                    <a:pt x="53" y="323"/>
                    <a:pt x="53" y="323"/>
                  </a:cubicBezTo>
                  <a:cubicBezTo>
                    <a:pt x="54" y="323"/>
                    <a:pt x="55" y="323"/>
                    <a:pt x="55" y="322"/>
                  </a:cubicBezTo>
                  <a:cubicBezTo>
                    <a:pt x="54" y="321"/>
                    <a:pt x="53" y="322"/>
                    <a:pt x="53" y="321"/>
                  </a:cubicBezTo>
                  <a:close/>
                  <a:moveTo>
                    <a:pt x="55" y="320"/>
                  </a:moveTo>
                  <a:cubicBezTo>
                    <a:pt x="54" y="320"/>
                    <a:pt x="54" y="320"/>
                    <a:pt x="54" y="320"/>
                  </a:cubicBezTo>
                  <a:cubicBezTo>
                    <a:pt x="54" y="320"/>
                    <a:pt x="54" y="321"/>
                    <a:pt x="54" y="320"/>
                  </a:cubicBezTo>
                  <a:cubicBezTo>
                    <a:pt x="54" y="321"/>
                    <a:pt x="54" y="321"/>
                    <a:pt x="54" y="321"/>
                  </a:cubicBezTo>
                  <a:cubicBezTo>
                    <a:pt x="54" y="321"/>
                    <a:pt x="54" y="321"/>
                    <a:pt x="54" y="321"/>
                  </a:cubicBezTo>
                  <a:cubicBezTo>
                    <a:pt x="55" y="321"/>
                    <a:pt x="55" y="321"/>
                    <a:pt x="55" y="321"/>
                  </a:cubicBezTo>
                  <a:cubicBezTo>
                    <a:pt x="55" y="321"/>
                    <a:pt x="55" y="321"/>
                    <a:pt x="55" y="321"/>
                  </a:cubicBezTo>
                  <a:cubicBezTo>
                    <a:pt x="55" y="320"/>
                    <a:pt x="55" y="320"/>
                    <a:pt x="55" y="320"/>
                  </a:cubicBezTo>
                  <a:cubicBezTo>
                    <a:pt x="55" y="320"/>
                    <a:pt x="55" y="320"/>
                    <a:pt x="55" y="320"/>
                  </a:cubicBezTo>
                  <a:close/>
                  <a:moveTo>
                    <a:pt x="57" y="322"/>
                  </a:moveTo>
                  <a:cubicBezTo>
                    <a:pt x="58" y="323"/>
                    <a:pt x="58" y="323"/>
                    <a:pt x="58" y="323"/>
                  </a:cubicBezTo>
                  <a:cubicBezTo>
                    <a:pt x="58" y="323"/>
                    <a:pt x="58" y="322"/>
                    <a:pt x="58" y="322"/>
                  </a:cubicBezTo>
                  <a:cubicBezTo>
                    <a:pt x="58" y="322"/>
                    <a:pt x="57" y="322"/>
                    <a:pt x="57" y="322"/>
                  </a:cubicBezTo>
                  <a:close/>
                  <a:moveTo>
                    <a:pt x="58" y="314"/>
                  </a:moveTo>
                  <a:cubicBezTo>
                    <a:pt x="58" y="314"/>
                    <a:pt x="58" y="314"/>
                    <a:pt x="59" y="314"/>
                  </a:cubicBezTo>
                  <a:cubicBezTo>
                    <a:pt x="58" y="313"/>
                    <a:pt x="58" y="313"/>
                    <a:pt x="58" y="313"/>
                  </a:cubicBezTo>
                  <a:cubicBezTo>
                    <a:pt x="58" y="313"/>
                    <a:pt x="58" y="313"/>
                    <a:pt x="58" y="313"/>
                  </a:cubicBezTo>
                  <a:cubicBezTo>
                    <a:pt x="58" y="313"/>
                    <a:pt x="58" y="313"/>
                    <a:pt x="57" y="313"/>
                  </a:cubicBezTo>
                  <a:cubicBezTo>
                    <a:pt x="57" y="313"/>
                    <a:pt x="57" y="313"/>
                    <a:pt x="57" y="313"/>
                  </a:cubicBezTo>
                  <a:cubicBezTo>
                    <a:pt x="57" y="313"/>
                    <a:pt x="56" y="313"/>
                    <a:pt x="56" y="312"/>
                  </a:cubicBezTo>
                  <a:cubicBezTo>
                    <a:pt x="56" y="313"/>
                    <a:pt x="56" y="313"/>
                    <a:pt x="55" y="314"/>
                  </a:cubicBezTo>
                  <a:cubicBezTo>
                    <a:pt x="56" y="314"/>
                    <a:pt x="56" y="315"/>
                    <a:pt x="56" y="315"/>
                  </a:cubicBezTo>
                  <a:cubicBezTo>
                    <a:pt x="57" y="314"/>
                    <a:pt x="58" y="314"/>
                    <a:pt x="58" y="314"/>
                  </a:cubicBezTo>
                  <a:close/>
                  <a:moveTo>
                    <a:pt x="61" y="329"/>
                  </a:moveTo>
                  <a:cubicBezTo>
                    <a:pt x="61" y="328"/>
                    <a:pt x="60" y="327"/>
                    <a:pt x="59" y="328"/>
                  </a:cubicBezTo>
                  <a:cubicBezTo>
                    <a:pt x="60" y="329"/>
                    <a:pt x="60" y="329"/>
                    <a:pt x="61" y="329"/>
                  </a:cubicBezTo>
                  <a:close/>
                  <a:moveTo>
                    <a:pt x="59" y="337"/>
                  </a:moveTo>
                  <a:cubicBezTo>
                    <a:pt x="59" y="337"/>
                    <a:pt x="58" y="337"/>
                    <a:pt x="59" y="338"/>
                  </a:cubicBezTo>
                  <a:cubicBezTo>
                    <a:pt x="59" y="338"/>
                    <a:pt x="59" y="338"/>
                    <a:pt x="60" y="338"/>
                  </a:cubicBezTo>
                  <a:cubicBezTo>
                    <a:pt x="60" y="338"/>
                    <a:pt x="60" y="337"/>
                    <a:pt x="59" y="337"/>
                  </a:cubicBezTo>
                  <a:close/>
                  <a:moveTo>
                    <a:pt x="60" y="330"/>
                  </a:moveTo>
                  <a:cubicBezTo>
                    <a:pt x="60" y="330"/>
                    <a:pt x="60" y="330"/>
                    <a:pt x="60" y="329"/>
                  </a:cubicBezTo>
                  <a:cubicBezTo>
                    <a:pt x="59" y="329"/>
                    <a:pt x="59" y="329"/>
                    <a:pt x="59" y="329"/>
                  </a:cubicBezTo>
                  <a:cubicBezTo>
                    <a:pt x="59" y="330"/>
                    <a:pt x="59" y="330"/>
                    <a:pt x="59" y="331"/>
                  </a:cubicBezTo>
                  <a:cubicBezTo>
                    <a:pt x="59" y="330"/>
                    <a:pt x="61" y="331"/>
                    <a:pt x="60" y="330"/>
                  </a:cubicBezTo>
                  <a:close/>
                  <a:moveTo>
                    <a:pt x="70" y="336"/>
                  </a:moveTo>
                  <a:cubicBezTo>
                    <a:pt x="70" y="337"/>
                    <a:pt x="69" y="337"/>
                    <a:pt x="69" y="338"/>
                  </a:cubicBezTo>
                  <a:cubicBezTo>
                    <a:pt x="70" y="338"/>
                    <a:pt x="71" y="337"/>
                    <a:pt x="70" y="336"/>
                  </a:cubicBezTo>
                  <a:close/>
                  <a:moveTo>
                    <a:pt x="60" y="327"/>
                  </a:moveTo>
                  <a:cubicBezTo>
                    <a:pt x="60" y="326"/>
                    <a:pt x="60" y="326"/>
                    <a:pt x="60" y="326"/>
                  </a:cubicBezTo>
                  <a:cubicBezTo>
                    <a:pt x="60" y="326"/>
                    <a:pt x="60" y="326"/>
                    <a:pt x="59" y="326"/>
                  </a:cubicBezTo>
                  <a:cubicBezTo>
                    <a:pt x="59" y="327"/>
                    <a:pt x="60" y="327"/>
                    <a:pt x="60" y="327"/>
                  </a:cubicBezTo>
                  <a:close/>
                  <a:moveTo>
                    <a:pt x="241" y="391"/>
                  </a:moveTo>
                  <a:cubicBezTo>
                    <a:pt x="242" y="391"/>
                    <a:pt x="243" y="390"/>
                    <a:pt x="243" y="389"/>
                  </a:cubicBezTo>
                  <a:cubicBezTo>
                    <a:pt x="242" y="390"/>
                    <a:pt x="242" y="390"/>
                    <a:pt x="241" y="391"/>
                  </a:cubicBezTo>
                  <a:close/>
                  <a:moveTo>
                    <a:pt x="227" y="394"/>
                  </a:moveTo>
                  <a:cubicBezTo>
                    <a:pt x="227" y="393"/>
                    <a:pt x="228" y="393"/>
                    <a:pt x="228" y="393"/>
                  </a:cubicBezTo>
                  <a:cubicBezTo>
                    <a:pt x="227" y="392"/>
                    <a:pt x="226" y="394"/>
                    <a:pt x="227" y="394"/>
                  </a:cubicBezTo>
                  <a:close/>
                  <a:moveTo>
                    <a:pt x="69" y="344"/>
                  </a:moveTo>
                  <a:cubicBezTo>
                    <a:pt x="70" y="344"/>
                    <a:pt x="71" y="344"/>
                    <a:pt x="71" y="343"/>
                  </a:cubicBezTo>
                  <a:cubicBezTo>
                    <a:pt x="70" y="343"/>
                    <a:pt x="70" y="344"/>
                    <a:pt x="69" y="344"/>
                  </a:cubicBezTo>
                  <a:close/>
                  <a:moveTo>
                    <a:pt x="250" y="388"/>
                  </a:moveTo>
                  <a:cubicBezTo>
                    <a:pt x="251" y="388"/>
                    <a:pt x="251" y="387"/>
                    <a:pt x="252" y="386"/>
                  </a:cubicBezTo>
                  <a:cubicBezTo>
                    <a:pt x="251" y="386"/>
                    <a:pt x="251" y="385"/>
                    <a:pt x="250" y="385"/>
                  </a:cubicBezTo>
                  <a:cubicBezTo>
                    <a:pt x="250" y="386"/>
                    <a:pt x="249" y="387"/>
                    <a:pt x="250" y="388"/>
                  </a:cubicBezTo>
                  <a:close/>
                  <a:moveTo>
                    <a:pt x="236" y="390"/>
                  </a:moveTo>
                  <a:cubicBezTo>
                    <a:pt x="237" y="390"/>
                    <a:pt x="236" y="389"/>
                    <a:pt x="237" y="388"/>
                  </a:cubicBezTo>
                  <a:cubicBezTo>
                    <a:pt x="236" y="388"/>
                    <a:pt x="236" y="388"/>
                    <a:pt x="236" y="389"/>
                  </a:cubicBezTo>
                  <a:cubicBezTo>
                    <a:pt x="235" y="389"/>
                    <a:pt x="235" y="390"/>
                    <a:pt x="236" y="390"/>
                  </a:cubicBezTo>
                  <a:close/>
                  <a:moveTo>
                    <a:pt x="232" y="390"/>
                  </a:moveTo>
                  <a:cubicBezTo>
                    <a:pt x="232" y="390"/>
                    <a:pt x="233" y="390"/>
                    <a:pt x="233" y="390"/>
                  </a:cubicBezTo>
                  <a:cubicBezTo>
                    <a:pt x="233" y="389"/>
                    <a:pt x="233" y="389"/>
                    <a:pt x="234" y="389"/>
                  </a:cubicBezTo>
                  <a:cubicBezTo>
                    <a:pt x="234" y="389"/>
                    <a:pt x="234" y="389"/>
                    <a:pt x="234" y="389"/>
                  </a:cubicBezTo>
                  <a:cubicBezTo>
                    <a:pt x="233" y="389"/>
                    <a:pt x="233" y="389"/>
                    <a:pt x="232" y="390"/>
                  </a:cubicBezTo>
                  <a:close/>
                  <a:moveTo>
                    <a:pt x="235" y="392"/>
                  </a:moveTo>
                  <a:cubicBezTo>
                    <a:pt x="235" y="391"/>
                    <a:pt x="235" y="390"/>
                    <a:pt x="235" y="390"/>
                  </a:cubicBezTo>
                  <a:cubicBezTo>
                    <a:pt x="235" y="390"/>
                    <a:pt x="234" y="390"/>
                    <a:pt x="234" y="391"/>
                  </a:cubicBezTo>
                  <a:cubicBezTo>
                    <a:pt x="234" y="391"/>
                    <a:pt x="234" y="392"/>
                    <a:pt x="235" y="392"/>
                  </a:cubicBezTo>
                  <a:close/>
                  <a:moveTo>
                    <a:pt x="234" y="395"/>
                  </a:moveTo>
                  <a:cubicBezTo>
                    <a:pt x="234" y="394"/>
                    <a:pt x="235" y="394"/>
                    <a:pt x="235" y="394"/>
                  </a:cubicBezTo>
                  <a:cubicBezTo>
                    <a:pt x="234" y="393"/>
                    <a:pt x="234" y="394"/>
                    <a:pt x="234" y="395"/>
                  </a:cubicBezTo>
                  <a:close/>
                  <a:moveTo>
                    <a:pt x="238" y="392"/>
                  </a:moveTo>
                  <a:cubicBezTo>
                    <a:pt x="238" y="393"/>
                    <a:pt x="237" y="394"/>
                    <a:pt x="238" y="394"/>
                  </a:cubicBezTo>
                  <a:cubicBezTo>
                    <a:pt x="239" y="393"/>
                    <a:pt x="238" y="392"/>
                    <a:pt x="238" y="392"/>
                  </a:cubicBezTo>
                  <a:close/>
                  <a:moveTo>
                    <a:pt x="238" y="390"/>
                  </a:moveTo>
                  <a:cubicBezTo>
                    <a:pt x="239" y="391"/>
                    <a:pt x="239" y="390"/>
                    <a:pt x="239" y="389"/>
                  </a:cubicBezTo>
                  <a:cubicBezTo>
                    <a:pt x="239" y="389"/>
                    <a:pt x="239" y="389"/>
                    <a:pt x="239" y="389"/>
                  </a:cubicBezTo>
                  <a:cubicBezTo>
                    <a:pt x="239" y="389"/>
                    <a:pt x="238" y="390"/>
                    <a:pt x="238" y="390"/>
                  </a:cubicBezTo>
                  <a:close/>
                  <a:moveTo>
                    <a:pt x="249" y="388"/>
                  </a:moveTo>
                  <a:cubicBezTo>
                    <a:pt x="249" y="387"/>
                    <a:pt x="248" y="387"/>
                    <a:pt x="248" y="386"/>
                  </a:cubicBezTo>
                  <a:cubicBezTo>
                    <a:pt x="248" y="386"/>
                    <a:pt x="248" y="386"/>
                    <a:pt x="249" y="385"/>
                  </a:cubicBezTo>
                  <a:cubicBezTo>
                    <a:pt x="249" y="386"/>
                    <a:pt x="248" y="387"/>
                    <a:pt x="249" y="387"/>
                  </a:cubicBezTo>
                  <a:cubicBezTo>
                    <a:pt x="250" y="386"/>
                    <a:pt x="250" y="385"/>
                    <a:pt x="250" y="385"/>
                  </a:cubicBezTo>
                  <a:cubicBezTo>
                    <a:pt x="252" y="385"/>
                    <a:pt x="252" y="386"/>
                    <a:pt x="253" y="387"/>
                  </a:cubicBezTo>
                  <a:cubicBezTo>
                    <a:pt x="253" y="385"/>
                    <a:pt x="254" y="385"/>
                    <a:pt x="254" y="384"/>
                  </a:cubicBezTo>
                  <a:cubicBezTo>
                    <a:pt x="255" y="385"/>
                    <a:pt x="254" y="386"/>
                    <a:pt x="254" y="386"/>
                  </a:cubicBezTo>
                  <a:cubicBezTo>
                    <a:pt x="255" y="386"/>
                    <a:pt x="256" y="384"/>
                    <a:pt x="256" y="383"/>
                  </a:cubicBezTo>
                  <a:cubicBezTo>
                    <a:pt x="256" y="384"/>
                    <a:pt x="255" y="384"/>
                    <a:pt x="255" y="383"/>
                  </a:cubicBezTo>
                  <a:cubicBezTo>
                    <a:pt x="257" y="383"/>
                    <a:pt x="255" y="382"/>
                    <a:pt x="256" y="381"/>
                  </a:cubicBezTo>
                  <a:cubicBezTo>
                    <a:pt x="256" y="381"/>
                    <a:pt x="256" y="381"/>
                    <a:pt x="255" y="381"/>
                  </a:cubicBezTo>
                  <a:cubicBezTo>
                    <a:pt x="254" y="381"/>
                    <a:pt x="254" y="382"/>
                    <a:pt x="253" y="382"/>
                  </a:cubicBezTo>
                  <a:cubicBezTo>
                    <a:pt x="253" y="382"/>
                    <a:pt x="253" y="383"/>
                    <a:pt x="252" y="383"/>
                  </a:cubicBezTo>
                  <a:cubicBezTo>
                    <a:pt x="252" y="383"/>
                    <a:pt x="252" y="383"/>
                    <a:pt x="252" y="382"/>
                  </a:cubicBezTo>
                  <a:cubicBezTo>
                    <a:pt x="252" y="383"/>
                    <a:pt x="251" y="383"/>
                    <a:pt x="251" y="383"/>
                  </a:cubicBezTo>
                  <a:cubicBezTo>
                    <a:pt x="251" y="383"/>
                    <a:pt x="251" y="383"/>
                    <a:pt x="252" y="383"/>
                  </a:cubicBezTo>
                  <a:cubicBezTo>
                    <a:pt x="252" y="384"/>
                    <a:pt x="252" y="384"/>
                    <a:pt x="252" y="384"/>
                  </a:cubicBezTo>
                  <a:cubicBezTo>
                    <a:pt x="251" y="384"/>
                    <a:pt x="250" y="384"/>
                    <a:pt x="250" y="383"/>
                  </a:cubicBezTo>
                  <a:cubicBezTo>
                    <a:pt x="249" y="384"/>
                    <a:pt x="249" y="384"/>
                    <a:pt x="249" y="384"/>
                  </a:cubicBezTo>
                  <a:cubicBezTo>
                    <a:pt x="249" y="384"/>
                    <a:pt x="249" y="384"/>
                    <a:pt x="249" y="384"/>
                  </a:cubicBezTo>
                  <a:cubicBezTo>
                    <a:pt x="249" y="385"/>
                    <a:pt x="248" y="385"/>
                    <a:pt x="247" y="387"/>
                  </a:cubicBezTo>
                  <a:cubicBezTo>
                    <a:pt x="248" y="387"/>
                    <a:pt x="248" y="387"/>
                    <a:pt x="249" y="388"/>
                  </a:cubicBezTo>
                  <a:close/>
                  <a:moveTo>
                    <a:pt x="244" y="388"/>
                  </a:moveTo>
                  <a:cubicBezTo>
                    <a:pt x="244" y="389"/>
                    <a:pt x="243" y="390"/>
                    <a:pt x="244" y="390"/>
                  </a:cubicBezTo>
                  <a:cubicBezTo>
                    <a:pt x="244" y="389"/>
                    <a:pt x="246" y="389"/>
                    <a:pt x="245" y="387"/>
                  </a:cubicBezTo>
                  <a:cubicBezTo>
                    <a:pt x="245" y="388"/>
                    <a:pt x="244" y="388"/>
                    <a:pt x="244" y="388"/>
                  </a:cubicBezTo>
                  <a:close/>
                  <a:moveTo>
                    <a:pt x="245" y="385"/>
                  </a:moveTo>
                  <a:cubicBezTo>
                    <a:pt x="245" y="386"/>
                    <a:pt x="244" y="386"/>
                    <a:pt x="244" y="387"/>
                  </a:cubicBezTo>
                  <a:cubicBezTo>
                    <a:pt x="245" y="387"/>
                    <a:pt x="245" y="386"/>
                    <a:pt x="246" y="386"/>
                  </a:cubicBezTo>
                  <a:cubicBezTo>
                    <a:pt x="246" y="386"/>
                    <a:pt x="246" y="385"/>
                    <a:pt x="245" y="385"/>
                  </a:cubicBezTo>
                  <a:close/>
                  <a:moveTo>
                    <a:pt x="239" y="388"/>
                  </a:moveTo>
                  <a:cubicBezTo>
                    <a:pt x="239" y="388"/>
                    <a:pt x="241" y="388"/>
                    <a:pt x="241" y="387"/>
                  </a:cubicBezTo>
                  <a:cubicBezTo>
                    <a:pt x="240" y="387"/>
                    <a:pt x="240" y="387"/>
                    <a:pt x="239" y="387"/>
                  </a:cubicBezTo>
                  <a:cubicBezTo>
                    <a:pt x="239" y="388"/>
                    <a:pt x="239" y="388"/>
                    <a:pt x="239" y="388"/>
                  </a:cubicBezTo>
                  <a:close/>
                  <a:moveTo>
                    <a:pt x="245" y="393"/>
                  </a:moveTo>
                  <a:cubicBezTo>
                    <a:pt x="244" y="393"/>
                    <a:pt x="244" y="393"/>
                    <a:pt x="243" y="393"/>
                  </a:cubicBezTo>
                  <a:cubicBezTo>
                    <a:pt x="243" y="395"/>
                    <a:pt x="241" y="394"/>
                    <a:pt x="241" y="395"/>
                  </a:cubicBezTo>
                  <a:cubicBezTo>
                    <a:pt x="242" y="396"/>
                    <a:pt x="243" y="394"/>
                    <a:pt x="245" y="394"/>
                  </a:cubicBezTo>
                  <a:cubicBezTo>
                    <a:pt x="244" y="394"/>
                    <a:pt x="245" y="394"/>
                    <a:pt x="245" y="393"/>
                  </a:cubicBezTo>
                  <a:close/>
                  <a:moveTo>
                    <a:pt x="243" y="386"/>
                  </a:moveTo>
                  <a:cubicBezTo>
                    <a:pt x="242" y="386"/>
                    <a:pt x="242" y="386"/>
                    <a:pt x="241" y="387"/>
                  </a:cubicBezTo>
                  <a:cubicBezTo>
                    <a:pt x="241" y="387"/>
                    <a:pt x="241" y="387"/>
                    <a:pt x="241" y="387"/>
                  </a:cubicBezTo>
                  <a:cubicBezTo>
                    <a:pt x="242" y="387"/>
                    <a:pt x="242" y="387"/>
                    <a:pt x="243" y="387"/>
                  </a:cubicBezTo>
                  <a:cubicBezTo>
                    <a:pt x="243" y="387"/>
                    <a:pt x="243" y="386"/>
                    <a:pt x="243" y="386"/>
                  </a:cubicBezTo>
                  <a:close/>
                  <a:moveTo>
                    <a:pt x="77" y="353"/>
                  </a:moveTo>
                  <a:cubicBezTo>
                    <a:pt x="77" y="353"/>
                    <a:pt x="78" y="353"/>
                    <a:pt x="78" y="352"/>
                  </a:cubicBezTo>
                  <a:cubicBezTo>
                    <a:pt x="77" y="352"/>
                    <a:pt x="77" y="353"/>
                    <a:pt x="77" y="353"/>
                  </a:cubicBezTo>
                  <a:close/>
                  <a:moveTo>
                    <a:pt x="75" y="344"/>
                  </a:moveTo>
                  <a:cubicBezTo>
                    <a:pt x="75" y="345"/>
                    <a:pt x="75" y="345"/>
                    <a:pt x="76" y="345"/>
                  </a:cubicBezTo>
                  <a:cubicBezTo>
                    <a:pt x="76" y="345"/>
                    <a:pt x="76" y="345"/>
                    <a:pt x="76" y="344"/>
                  </a:cubicBezTo>
                  <a:cubicBezTo>
                    <a:pt x="76" y="344"/>
                    <a:pt x="76" y="344"/>
                    <a:pt x="75" y="344"/>
                  </a:cubicBezTo>
                  <a:close/>
                  <a:moveTo>
                    <a:pt x="78" y="343"/>
                  </a:moveTo>
                  <a:cubicBezTo>
                    <a:pt x="78" y="342"/>
                    <a:pt x="78" y="342"/>
                    <a:pt x="77" y="342"/>
                  </a:cubicBezTo>
                  <a:cubicBezTo>
                    <a:pt x="77" y="342"/>
                    <a:pt x="77" y="342"/>
                    <a:pt x="77" y="343"/>
                  </a:cubicBezTo>
                  <a:cubicBezTo>
                    <a:pt x="78" y="343"/>
                    <a:pt x="78" y="343"/>
                    <a:pt x="78" y="343"/>
                  </a:cubicBezTo>
                  <a:close/>
                  <a:moveTo>
                    <a:pt x="78" y="349"/>
                  </a:moveTo>
                  <a:cubicBezTo>
                    <a:pt x="79" y="349"/>
                    <a:pt x="79" y="348"/>
                    <a:pt x="79" y="348"/>
                  </a:cubicBezTo>
                  <a:cubicBezTo>
                    <a:pt x="78" y="348"/>
                    <a:pt x="78" y="348"/>
                    <a:pt x="78" y="348"/>
                  </a:cubicBezTo>
                  <a:cubicBezTo>
                    <a:pt x="78" y="348"/>
                    <a:pt x="78" y="349"/>
                    <a:pt x="78" y="349"/>
                  </a:cubicBezTo>
                  <a:close/>
                  <a:moveTo>
                    <a:pt x="70" y="334"/>
                  </a:moveTo>
                  <a:cubicBezTo>
                    <a:pt x="70" y="334"/>
                    <a:pt x="71" y="334"/>
                    <a:pt x="71" y="334"/>
                  </a:cubicBezTo>
                  <a:cubicBezTo>
                    <a:pt x="71" y="333"/>
                    <a:pt x="71" y="333"/>
                    <a:pt x="70" y="333"/>
                  </a:cubicBezTo>
                  <a:cubicBezTo>
                    <a:pt x="70" y="333"/>
                    <a:pt x="70" y="334"/>
                    <a:pt x="70" y="334"/>
                  </a:cubicBezTo>
                  <a:close/>
                  <a:moveTo>
                    <a:pt x="75" y="340"/>
                  </a:moveTo>
                  <a:cubicBezTo>
                    <a:pt x="75" y="340"/>
                    <a:pt x="76" y="340"/>
                    <a:pt x="76" y="340"/>
                  </a:cubicBezTo>
                  <a:cubicBezTo>
                    <a:pt x="76" y="340"/>
                    <a:pt x="75" y="339"/>
                    <a:pt x="75" y="339"/>
                  </a:cubicBezTo>
                  <a:cubicBezTo>
                    <a:pt x="75" y="340"/>
                    <a:pt x="75" y="340"/>
                    <a:pt x="74" y="340"/>
                  </a:cubicBezTo>
                  <a:cubicBezTo>
                    <a:pt x="74" y="341"/>
                    <a:pt x="74" y="341"/>
                    <a:pt x="75" y="342"/>
                  </a:cubicBezTo>
                  <a:cubicBezTo>
                    <a:pt x="75" y="341"/>
                    <a:pt x="74" y="340"/>
                    <a:pt x="75" y="340"/>
                  </a:cubicBezTo>
                  <a:close/>
                  <a:moveTo>
                    <a:pt x="200" y="395"/>
                  </a:moveTo>
                  <a:cubicBezTo>
                    <a:pt x="201" y="396"/>
                    <a:pt x="201" y="395"/>
                    <a:pt x="201" y="395"/>
                  </a:cubicBezTo>
                  <a:cubicBezTo>
                    <a:pt x="201" y="395"/>
                    <a:pt x="201" y="395"/>
                    <a:pt x="201" y="395"/>
                  </a:cubicBezTo>
                  <a:cubicBezTo>
                    <a:pt x="200" y="395"/>
                    <a:pt x="200" y="395"/>
                    <a:pt x="200" y="395"/>
                  </a:cubicBezTo>
                  <a:close/>
                  <a:moveTo>
                    <a:pt x="88" y="355"/>
                  </a:moveTo>
                  <a:cubicBezTo>
                    <a:pt x="89" y="355"/>
                    <a:pt x="88" y="356"/>
                    <a:pt x="89" y="356"/>
                  </a:cubicBezTo>
                  <a:cubicBezTo>
                    <a:pt x="89" y="356"/>
                    <a:pt x="89" y="355"/>
                    <a:pt x="88" y="355"/>
                  </a:cubicBezTo>
                  <a:close/>
                  <a:moveTo>
                    <a:pt x="49" y="293"/>
                  </a:moveTo>
                  <a:cubicBezTo>
                    <a:pt x="50" y="293"/>
                    <a:pt x="50" y="293"/>
                    <a:pt x="50" y="293"/>
                  </a:cubicBezTo>
                  <a:cubicBezTo>
                    <a:pt x="50" y="293"/>
                    <a:pt x="50" y="293"/>
                    <a:pt x="50" y="292"/>
                  </a:cubicBezTo>
                  <a:cubicBezTo>
                    <a:pt x="50" y="293"/>
                    <a:pt x="50" y="293"/>
                    <a:pt x="49" y="293"/>
                  </a:cubicBezTo>
                  <a:close/>
                  <a:moveTo>
                    <a:pt x="79" y="344"/>
                  </a:moveTo>
                  <a:cubicBezTo>
                    <a:pt x="78" y="344"/>
                    <a:pt x="78" y="344"/>
                    <a:pt x="78" y="344"/>
                  </a:cubicBezTo>
                  <a:cubicBezTo>
                    <a:pt x="78" y="344"/>
                    <a:pt x="78" y="345"/>
                    <a:pt x="78" y="345"/>
                  </a:cubicBezTo>
                  <a:cubicBezTo>
                    <a:pt x="79" y="345"/>
                    <a:pt x="79" y="345"/>
                    <a:pt x="79" y="345"/>
                  </a:cubicBezTo>
                  <a:lnTo>
                    <a:pt x="79" y="344"/>
                  </a:lnTo>
                  <a:close/>
                  <a:moveTo>
                    <a:pt x="87" y="359"/>
                  </a:moveTo>
                  <a:cubicBezTo>
                    <a:pt x="88" y="359"/>
                    <a:pt x="88" y="358"/>
                    <a:pt x="88" y="357"/>
                  </a:cubicBezTo>
                  <a:cubicBezTo>
                    <a:pt x="88" y="357"/>
                    <a:pt x="88" y="357"/>
                    <a:pt x="87" y="357"/>
                  </a:cubicBezTo>
                  <a:cubicBezTo>
                    <a:pt x="87" y="358"/>
                    <a:pt x="87" y="358"/>
                    <a:pt x="87" y="359"/>
                  </a:cubicBezTo>
                  <a:close/>
                  <a:moveTo>
                    <a:pt x="83" y="349"/>
                  </a:moveTo>
                  <a:cubicBezTo>
                    <a:pt x="83" y="349"/>
                    <a:pt x="83" y="349"/>
                    <a:pt x="83" y="348"/>
                  </a:cubicBezTo>
                  <a:cubicBezTo>
                    <a:pt x="83" y="348"/>
                    <a:pt x="83" y="348"/>
                    <a:pt x="83" y="348"/>
                  </a:cubicBezTo>
                  <a:cubicBezTo>
                    <a:pt x="82" y="348"/>
                    <a:pt x="82" y="349"/>
                    <a:pt x="83" y="349"/>
                  </a:cubicBezTo>
                  <a:close/>
                  <a:moveTo>
                    <a:pt x="79" y="345"/>
                  </a:moveTo>
                  <a:cubicBezTo>
                    <a:pt x="79" y="346"/>
                    <a:pt x="78" y="346"/>
                    <a:pt x="78" y="346"/>
                  </a:cubicBezTo>
                  <a:cubicBezTo>
                    <a:pt x="79" y="346"/>
                    <a:pt x="80" y="346"/>
                    <a:pt x="80" y="345"/>
                  </a:cubicBezTo>
                  <a:lnTo>
                    <a:pt x="79" y="345"/>
                  </a:lnTo>
                  <a:close/>
                </a:path>
              </a:pathLst>
            </a:custGeom>
            <a:solidFill>
              <a:srgbClr val="595959">
                <a:alpha val="30196"/>
              </a:srgbClr>
            </a:solidFill>
            <a:ln w="9525">
              <a:noFill/>
              <a:miter lim="800000"/>
              <a:headEnd/>
              <a:tailEnd/>
            </a:ln>
          </p:spPr>
          <p:txBody>
            <a:bodyPr/>
            <a:lstStyle/>
            <a:p>
              <a:endParaRPr lang="zh-CN" altLang="en-US">
                <a:solidFill>
                  <a:srgbClr val="595959"/>
                </a:solidFill>
                <a:latin typeface="Calibri" pitchFamily="34" charset="0"/>
              </a:endParaRPr>
            </a:p>
          </p:txBody>
        </p:sp>
        <p:sp>
          <p:nvSpPr>
            <p:cNvPr id="37" name="文本框 36">
              <a:extLst>
                <a:ext uri="{FF2B5EF4-FFF2-40B4-BE49-F238E27FC236}">
                  <a16:creationId xmlns:a16="http://schemas.microsoft.com/office/drawing/2014/main" id="{C943B209-0C1C-4687-86F3-35658EAAA73E}"/>
                </a:ext>
              </a:extLst>
            </p:cNvPr>
            <p:cNvSpPr txBox="1"/>
            <p:nvPr/>
          </p:nvSpPr>
          <p:spPr>
            <a:xfrm>
              <a:off x="1513114" y="3913694"/>
              <a:ext cx="2031325" cy="646331"/>
            </a:xfrm>
            <a:prstGeom prst="rect">
              <a:avLst/>
            </a:prstGeom>
            <a:noFill/>
          </p:spPr>
          <p:txBody>
            <a:bodyPr wrap="none" rtlCol="0">
              <a:spAutoFit/>
            </a:bodyPr>
            <a:lstStyle/>
            <a:p>
              <a:r>
                <a:rPr lang="zh-CN" altLang="en-US" sz="3600" dirty="0">
                  <a:latin typeface="方正小标宋简体" panose="02000000000000000000" pitchFamily="2" charset="-122"/>
                  <a:ea typeface="方正小标宋简体" panose="02000000000000000000" pitchFamily="2" charset="-122"/>
                </a:rPr>
                <a:t>居器介绍</a:t>
              </a:r>
            </a:p>
          </p:txBody>
        </p:sp>
      </p:grpSp>
      <p:grpSp>
        <p:nvGrpSpPr>
          <p:cNvPr id="3" name="组合 2">
            <a:extLst>
              <a:ext uri="{FF2B5EF4-FFF2-40B4-BE49-F238E27FC236}">
                <a16:creationId xmlns:a16="http://schemas.microsoft.com/office/drawing/2014/main" id="{729EBD53-D088-4739-ACDD-11B976A54F61}"/>
              </a:ext>
            </a:extLst>
          </p:cNvPr>
          <p:cNvGrpSpPr/>
          <p:nvPr/>
        </p:nvGrpSpPr>
        <p:grpSpPr>
          <a:xfrm>
            <a:off x="4717029" y="2574018"/>
            <a:ext cx="2757941" cy="2967545"/>
            <a:chOff x="4717029" y="2574018"/>
            <a:chExt cx="2757941" cy="2967545"/>
          </a:xfrm>
        </p:grpSpPr>
        <p:sp>
          <p:nvSpPr>
            <p:cNvPr id="32" name="Freeform 5">
              <a:extLst>
                <a:ext uri="{FF2B5EF4-FFF2-40B4-BE49-F238E27FC236}">
                  <a16:creationId xmlns:a16="http://schemas.microsoft.com/office/drawing/2014/main" id="{CAC697B1-0159-4746-B654-767F60BE52B5}"/>
                </a:ext>
              </a:extLst>
            </p:cNvPr>
            <p:cNvSpPr>
              <a:spLocks noEditPoints="1"/>
            </p:cNvSpPr>
            <p:nvPr/>
          </p:nvSpPr>
          <p:spPr bwMode="auto">
            <a:xfrm>
              <a:off x="4717029" y="2574018"/>
              <a:ext cx="2757941" cy="2967545"/>
            </a:xfrm>
            <a:custGeom>
              <a:avLst/>
              <a:gdLst>
                <a:gd name="T0" fmla="*/ 482344 w 372"/>
                <a:gd name="T1" fmla="*/ 194282 h 400"/>
                <a:gd name="T2" fmla="*/ 518626 w 372"/>
                <a:gd name="T3" fmla="*/ 153717 h 400"/>
                <a:gd name="T4" fmla="*/ 418316 w 372"/>
                <a:gd name="T5" fmla="*/ 115288 h 400"/>
                <a:gd name="T6" fmla="*/ 358556 w 372"/>
                <a:gd name="T7" fmla="*/ 119558 h 400"/>
                <a:gd name="T8" fmla="*/ 382033 w 372"/>
                <a:gd name="T9" fmla="*/ 61914 h 400"/>
                <a:gd name="T10" fmla="*/ 44820 w 372"/>
                <a:gd name="T11" fmla="*/ 239116 h 400"/>
                <a:gd name="T12" fmla="*/ 14940 w 372"/>
                <a:gd name="T13" fmla="*/ 501717 h 400"/>
                <a:gd name="T14" fmla="*/ 64028 w 372"/>
                <a:gd name="T15" fmla="*/ 608465 h 400"/>
                <a:gd name="T16" fmla="*/ 83236 w 372"/>
                <a:gd name="T17" fmla="*/ 593520 h 400"/>
                <a:gd name="T18" fmla="*/ 100310 w 372"/>
                <a:gd name="T19" fmla="*/ 640490 h 400"/>
                <a:gd name="T20" fmla="*/ 119519 w 372"/>
                <a:gd name="T21" fmla="*/ 666109 h 400"/>
                <a:gd name="T22" fmla="*/ 157936 w 372"/>
                <a:gd name="T23" fmla="*/ 335190 h 400"/>
                <a:gd name="T24" fmla="*/ 586923 w 372"/>
                <a:gd name="T25" fmla="*/ 217766 h 400"/>
                <a:gd name="T26" fmla="*/ 25611 w 372"/>
                <a:gd name="T27" fmla="*/ 424858 h 400"/>
                <a:gd name="T28" fmla="*/ 106713 w 372"/>
                <a:gd name="T29" fmla="*/ 655434 h 400"/>
                <a:gd name="T30" fmla="*/ 394839 w 372"/>
                <a:gd name="T31" fmla="*/ 185742 h 400"/>
                <a:gd name="T32" fmla="*/ 706441 w 372"/>
                <a:gd name="T33" fmla="*/ 269006 h 400"/>
                <a:gd name="T34" fmla="*/ 539969 w 372"/>
                <a:gd name="T35" fmla="*/ 128098 h 400"/>
                <a:gd name="T36" fmla="*/ 497283 w 372"/>
                <a:gd name="T37" fmla="*/ 207092 h 400"/>
                <a:gd name="T38" fmla="*/ 505820 w 372"/>
                <a:gd name="T39" fmla="*/ 222036 h 400"/>
                <a:gd name="T40" fmla="*/ 83236 w 372"/>
                <a:gd name="T41" fmla="*/ 14945 h 400"/>
                <a:gd name="T42" fmla="*/ 46954 w 372"/>
                <a:gd name="T43" fmla="*/ 183607 h 400"/>
                <a:gd name="T44" fmla="*/ 732052 w 372"/>
                <a:gd name="T45" fmla="*/ 324515 h 400"/>
                <a:gd name="T46" fmla="*/ 725650 w 372"/>
                <a:gd name="T47" fmla="*/ 424858 h 400"/>
                <a:gd name="T48" fmla="*/ 563446 w 372"/>
                <a:gd name="T49" fmla="*/ 243386 h 400"/>
                <a:gd name="T50" fmla="*/ 578385 w 372"/>
                <a:gd name="T51" fmla="*/ 241251 h 400"/>
                <a:gd name="T52" fmla="*/ 697904 w 372"/>
                <a:gd name="T53" fmla="*/ 333055 h 400"/>
                <a:gd name="T54" fmla="*/ 676562 w 372"/>
                <a:gd name="T55" fmla="*/ 301030 h 400"/>
                <a:gd name="T56" fmla="*/ 657353 w 372"/>
                <a:gd name="T57" fmla="*/ 200687 h 400"/>
                <a:gd name="T58" fmla="*/ 642413 w 372"/>
                <a:gd name="T59" fmla="*/ 187877 h 400"/>
                <a:gd name="T60" fmla="*/ 672293 w 372"/>
                <a:gd name="T61" fmla="*/ 239116 h 400"/>
                <a:gd name="T62" fmla="*/ 110982 w 372"/>
                <a:gd name="T63" fmla="*/ 683189 h 400"/>
                <a:gd name="T64" fmla="*/ 76833 w 372"/>
                <a:gd name="T65" fmla="*/ 602060 h 400"/>
                <a:gd name="T66" fmla="*/ 93908 w 372"/>
                <a:gd name="T67" fmla="*/ 653299 h 400"/>
                <a:gd name="T68" fmla="*/ 657353 w 372"/>
                <a:gd name="T69" fmla="*/ 725888 h 400"/>
                <a:gd name="T70" fmla="*/ 612534 w 372"/>
                <a:gd name="T71" fmla="*/ 770722 h 400"/>
                <a:gd name="T72" fmla="*/ 659487 w 372"/>
                <a:gd name="T73" fmla="*/ 723753 h 400"/>
                <a:gd name="T74" fmla="*/ 685099 w 372"/>
                <a:gd name="T75" fmla="*/ 681054 h 400"/>
                <a:gd name="T76" fmla="*/ 625339 w 372"/>
                <a:gd name="T77" fmla="*/ 774992 h 400"/>
                <a:gd name="T78" fmla="*/ 608265 w 372"/>
                <a:gd name="T79" fmla="*/ 772857 h 400"/>
                <a:gd name="T80" fmla="*/ 571983 w 372"/>
                <a:gd name="T81" fmla="*/ 824096 h 400"/>
                <a:gd name="T82" fmla="*/ 589057 w 372"/>
                <a:gd name="T83" fmla="*/ 815557 h 400"/>
                <a:gd name="T84" fmla="*/ 603997 w 372"/>
                <a:gd name="T85" fmla="*/ 783532 h 400"/>
                <a:gd name="T86" fmla="*/ 642413 w 372"/>
                <a:gd name="T87" fmla="*/ 764317 h 400"/>
                <a:gd name="T88" fmla="*/ 554909 w 372"/>
                <a:gd name="T89" fmla="*/ 815557 h 400"/>
                <a:gd name="T90" fmla="*/ 535700 w 372"/>
                <a:gd name="T91" fmla="*/ 834771 h 400"/>
                <a:gd name="T92" fmla="*/ 563446 w 372"/>
                <a:gd name="T93" fmla="*/ 821962 h 400"/>
                <a:gd name="T94" fmla="*/ 640279 w 372"/>
                <a:gd name="T95" fmla="*/ 749373 h 400"/>
                <a:gd name="T96" fmla="*/ 618936 w 372"/>
                <a:gd name="T97" fmla="*/ 768587 h 400"/>
                <a:gd name="T98" fmla="*/ 689367 w 372"/>
                <a:gd name="T99" fmla="*/ 678919 h 400"/>
                <a:gd name="T100" fmla="*/ 717113 w 372"/>
                <a:gd name="T101" fmla="*/ 631950 h 400"/>
                <a:gd name="T102" fmla="*/ 672293 w 372"/>
                <a:gd name="T103" fmla="*/ 702404 h 400"/>
                <a:gd name="T104" fmla="*/ 687233 w 372"/>
                <a:gd name="T105" fmla="*/ 683189 h 400"/>
                <a:gd name="T106" fmla="*/ 130190 w 372"/>
                <a:gd name="T107" fmla="*/ 683189 h 400"/>
                <a:gd name="T108" fmla="*/ 145130 w 372"/>
                <a:gd name="T109" fmla="*/ 708808 h 400"/>
                <a:gd name="T110" fmla="*/ 128056 w 372"/>
                <a:gd name="T111" fmla="*/ 685324 h 400"/>
                <a:gd name="T112" fmla="*/ 125922 w 372"/>
                <a:gd name="T113" fmla="*/ 670379 h 400"/>
                <a:gd name="T114" fmla="*/ 518626 w 372"/>
                <a:gd name="T115" fmla="*/ 830501 h 400"/>
                <a:gd name="T116" fmla="*/ 507955 w 372"/>
                <a:gd name="T117" fmla="*/ 841176 h 400"/>
                <a:gd name="T118" fmla="*/ 520760 w 372"/>
                <a:gd name="T119" fmla="*/ 828366 h 400"/>
                <a:gd name="T120" fmla="*/ 166473 w 372"/>
                <a:gd name="T121" fmla="*/ 732293 h 400"/>
                <a:gd name="T122" fmla="*/ 168607 w 372"/>
                <a:gd name="T123" fmla="*/ 734428 h 40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72"/>
                <a:gd name="T187" fmla="*/ 0 h 400"/>
                <a:gd name="T188" fmla="*/ 372 w 372"/>
                <a:gd name="T189" fmla="*/ 400 h 40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72" h="400">
                  <a:moveTo>
                    <a:pt x="334" y="171"/>
                  </a:moveTo>
                  <a:cubicBezTo>
                    <a:pt x="336" y="172"/>
                    <a:pt x="335" y="168"/>
                    <a:pt x="334" y="169"/>
                  </a:cubicBezTo>
                  <a:cubicBezTo>
                    <a:pt x="334" y="170"/>
                    <a:pt x="334" y="171"/>
                    <a:pt x="334" y="171"/>
                  </a:cubicBezTo>
                  <a:close/>
                  <a:moveTo>
                    <a:pt x="330" y="156"/>
                  </a:moveTo>
                  <a:cubicBezTo>
                    <a:pt x="327" y="156"/>
                    <a:pt x="329" y="160"/>
                    <a:pt x="331" y="160"/>
                  </a:cubicBezTo>
                  <a:cubicBezTo>
                    <a:pt x="331" y="158"/>
                    <a:pt x="329" y="158"/>
                    <a:pt x="330" y="156"/>
                  </a:cubicBezTo>
                  <a:close/>
                  <a:moveTo>
                    <a:pt x="336" y="153"/>
                  </a:moveTo>
                  <a:cubicBezTo>
                    <a:pt x="336" y="151"/>
                    <a:pt x="335" y="150"/>
                    <a:pt x="334" y="149"/>
                  </a:cubicBezTo>
                  <a:cubicBezTo>
                    <a:pt x="333" y="151"/>
                    <a:pt x="335" y="152"/>
                    <a:pt x="336" y="153"/>
                  </a:cubicBezTo>
                  <a:close/>
                  <a:moveTo>
                    <a:pt x="216" y="50"/>
                  </a:moveTo>
                  <a:cubicBezTo>
                    <a:pt x="216" y="47"/>
                    <a:pt x="209" y="48"/>
                    <a:pt x="209" y="49"/>
                  </a:cubicBezTo>
                  <a:cubicBezTo>
                    <a:pt x="212" y="49"/>
                    <a:pt x="214" y="50"/>
                    <a:pt x="216" y="50"/>
                  </a:cubicBezTo>
                  <a:close/>
                  <a:moveTo>
                    <a:pt x="212" y="100"/>
                  </a:moveTo>
                  <a:cubicBezTo>
                    <a:pt x="211" y="98"/>
                    <a:pt x="207" y="99"/>
                    <a:pt x="205" y="98"/>
                  </a:cubicBezTo>
                  <a:cubicBezTo>
                    <a:pt x="204" y="98"/>
                    <a:pt x="204" y="100"/>
                    <a:pt x="202" y="100"/>
                  </a:cubicBezTo>
                  <a:cubicBezTo>
                    <a:pt x="203" y="98"/>
                    <a:pt x="204" y="97"/>
                    <a:pt x="204" y="95"/>
                  </a:cubicBezTo>
                  <a:cubicBezTo>
                    <a:pt x="210" y="96"/>
                    <a:pt x="215" y="98"/>
                    <a:pt x="221" y="97"/>
                  </a:cubicBezTo>
                  <a:cubicBezTo>
                    <a:pt x="220" y="96"/>
                    <a:pt x="220" y="95"/>
                    <a:pt x="219" y="94"/>
                  </a:cubicBezTo>
                  <a:cubicBezTo>
                    <a:pt x="218" y="95"/>
                    <a:pt x="218" y="96"/>
                    <a:pt x="217" y="96"/>
                  </a:cubicBezTo>
                  <a:cubicBezTo>
                    <a:pt x="217" y="95"/>
                    <a:pt x="217" y="96"/>
                    <a:pt x="217" y="94"/>
                  </a:cubicBezTo>
                  <a:cubicBezTo>
                    <a:pt x="216" y="96"/>
                    <a:pt x="214" y="95"/>
                    <a:pt x="213" y="96"/>
                  </a:cubicBezTo>
                  <a:cubicBezTo>
                    <a:pt x="212" y="95"/>
                    <a:pt x="211" y="94"/>
                    <a:pt x="210" y="94"/>
                  </a:cubicBezTo>
                  <a:cubicBezTo>
                    <a:pt x="208" y="93"/>
                    <a:pt x="209" y="95"/>
                    <a:pt x="207" y="95"/>
                  </a:cubicBezTo>
                  <a:cubicBezTo>
                    <a:pt x="208" y="93"/>
                    <a:pt x="206" y="92"/>
                    <a:pt x="206" y="91"/>
                  </a:cubicBezTo>
                  <a:cubicBezTo>
                    <a:pt x="207" y="91"/>
                    <a:pt x="208" y="92"/>
                    <a:pt x="209" y="92"/>
                  </a:cubicBezTo>
                  <a:cubicBezTo>
                    <a:pt x="210" y="90"/>
                    <a:pt x="208" y="92"/>
                    <a:pt x="208" y="91"/>
                  </a:cubicBezTo>
                  <a:cubicBezTo>
                    <a:pt x="208" y="89"/>
                    <a:pt x="212" y="91"/>
                    <a:pt x="213" y="90"/>
                  </a:cubicBezTo>
                  <a:cubicBezTo>
                    <a:pt x="212" y="90"/>
                    <a:pt x="212" y="90"/>
                    <a:pt x="212" y="89"/>
                  </a:cubicBezTo>
                  <a:cubicBezTo>
                    <a:pt x="216" y="88"/>
                    <a:pt x="223" y="88"/>
                    <a:pt x="226" y="91"/>
                  </a:cubicBezTo>
                  <a:cubicBezTo>
                    <a:pt x="226" y="92"/>
                    <a:pt x="224" y="91"/>
                    <a:pt x="224" y="93"/>
                  </a:cubicBezTo>
                  <a:cubicBezTo>
                    <a:pt x="230" y="96"/>
                    <a:pt x="239" y="94"/>
                    <a:pt x="244" y="99"/>
                  </a:cubicBezTo>
                  <a:cubicBezTo>
                    <a:pt x="240" y="99"/>
                    <a:pt x="236" y="97"/>
                    <a:pt x="233" y="98"/>
                  </a:cubicBezTo>
                  <a:cubicBezTo>
                    <a:pt x="239" y="100"/>
                    <a:pt x="244" y="101"/>
                    <a:pt x="249" y="102"/>
                  </a:cubicBezTo>
                  <a:cubicBezTo>
                    <a:pt x="249" y="101"/>
                    <a:pt x="250" y="101"/>
                    <a:pt x="251" y="101"/>
                  </a:cubicBezTo>
                  <a:cubicBezTo>
                    <a:pt x="248" y="98"/>
                    <a:pt x="243" y="97"/>
                    <a:pt x="241" y="94"/>
                  </a:cubicBezTo>
                  <a:cubicBezTo>
                    <a:pt x="243" y="93"/>
                    <a:pt x="244" y="94"/>
                    <a:pt x="244" y="93"/>
                  </a:cubicBezTo>
                  <a:cubicBezTo>
                    <a:pt x="245" y="93"/>
                    <a:pt x="248" y="94"/>
                    <a:pt x="246" y="95"/>
                  </a:cubicBezTo>
                  <a:cubicBezTo>
                    <a:pt x="249" y="97"/>
                    <a:pt x="255" y="100"/>
                    <a:pt x="257" y="99"/>
                  </a:cubicBezTo>
                  <a:cubicBezTo>
                    <a:pt x="256" y="99"/>
                    <a:pt x="256" y="99"/>
                    <a:pt x="255" y="98"/>
                  </a:cubicBezTo>
                  <a:cubicBezTo>
                    <a:pt x="259" y="98"/>
                    <a:pt x="262" y="99"/>
                    <a:pt x="265" y="101"/>
                  </a:cubicBezTo>
                  <a:cubicBezTo>
                    <a:pt x="265" y="100"/>
                    <a:pt x="265" y="100"/>
                    <a:pt x="265" y="100"/>
                  </a:cubicBezTo>
                  <a:cubicBezTo>
                    <a:pt x="266" y="100"/>
                    <a:pt x="265" y="101"/>
                    <a:pt x="267" y="101"/>
                  </a:cubicBezTo>
                  <a:cubicBezTo>
                    <a:pt x="267" y="101"/>
                    <a:pt x="267" y="101"/>
                    <a:pt x="266" y="102"/>
                  </a:cubicBezTo>
                  <a:cubicBezTo>
                    <a:pt x="270" y="103"/>
                    <a:pt x="273" y="105"/>
                    <a:pt x="277" y="106"/>
                  </a:cubicBezTo>
                  <a:cubicBezTo>
                    <a:pt x="277" y="105"/>
                    <a:pt x="275" y="106"/>
                    <a:pt x="275" y="105"/>
                  </a:cubicBezTo>
                  <a:cubicBezTo>
                    <a:pt x="280" y="107"/>
                    <a:pt x="285" y="109"/>
                    <a:pt x="289" y="112"/>
                  </a:cubicBezTo>
                  <a:cubicBezTo>
                    <a:pt x="290" y="111"/>
                    <a:pt x="287" y="111"/>
                    <a:pt x="289" y="109"/>
                  </a:cubicBezTo>
                  <a:cubicBezTo>
                    <a:pt x="291" y="110"/>
                    <a:pt x="292" y="112"/>
                    <a:pt x="294" y="112"/>
                  </a:cubicBezTo>
                  <a:cubicBezTo>
                    <a:pt x="291" y="107"/>
                    <a:pt x="282" y="104"/>
                    <a:pt x="284" y="97"/>
                  </a:cubicBezTo>
                  <a:cubicBezTo>
                    <a:pt x="278" y="96"/>
                    <a:pt x="274" y="93"/>
                    <a:pt x="270" y="90"/>
                  </a:cubicBezTo>
                  <a:cubicBezTo>
                    <a:pt x="272" y="90"/>
                    <a:pt x="275" y="92"/>
                    <a:pt x="277" y="92"/>
                  </a:cubicBezTo>
                  <a:cubicBezTo>
                    <a:pt x="276" y="92"/>
                    <a:pt x="274" y="90"/>
                    <a:pt x="275" y="90"/>
                  </a:cubicBezTo>
                  <a:cubicBezTo>
                    <a:pt x="281" y="92"/>
                    <a:pt x="286" y="95"/>
                    <a:pt x="292" y="97"/>
                  </a:cubicBezTo>
                  <a:cubicBezTo>
                    <a:pt x="290" y="95"/>
                    <a:pt x="289" y="93"/>
                    <a:pt x="287" y="91"/>
                  </a:cubicBezTo>
                  <a:cubicBezTo>
                    <a:pt x="287" y="91"/>
                    <a:pt x="287" y="91"/>
                    <a:pt x="288" y="90"/>
                  </a:cubicBezTo>
                  <a:cubicBezTo>
                    <a:pt x="285" y="89"/>
                    <a:pt x="283" y="87"/>
                    <a:pt x="281" y="86"/>
                  </a:cubicBezTo>
                  <a:cubicBezTo>
                    <a:pt x="280" y="87"/>
                    <a:pt x="282" y="87"/>
                    <a:pt x="282" y="89"/>
                  </a:cubicBezTo>
                  <a:cubicBezTo>
                    <a:pt x="270" y="82"/>
                    <a:pt x="256" y="77"/>
                    <a:pt x="243" y="72"/>
                  </a:cubicBezTo>
                  <a:cubicBezTo>
                    <a:pt x="243" y="71"/>
                    <a:pt x="243" y="71"/>
                    <a:pt x="242" y="71"/>
                  </a:cubicBezTo>
                  <a:cubicBezTo>
                    <a:pt x="241" y="71"/>
                    <a:pt x="240" y="70"/>
                    <a:pt x="239" y="72"/>
                  </a:cubicBezTo>
                  <a:cubicBezTo>
                    <a:pt x="238" y="70"/>
                    <a:pt x="237" y="70"/>
                    <a:pt x="236" y="70"/>
                  </a:cubicBezTo>
                  <a:cubicBezTo>
                    <a:pt x="237" y="69"/>
                    <a:pt x="240" y="69"/>
                    <a:pt x="241" y="68"/>
                  </a:cubicBezTo>
                  <a:cubicBezTo>
                    <a:pt x="241" y="69"/>
                    <a:pt x="244" y="70"/>
                    <a:pt x="245" y="69"/>
                  </a:cubicBezTo>
                  <a:cubicBezTo>
                    <a:pt x="243" y="68"/>
                    <a:pt x="241" y="68"/>
                    <a:pt x="239" y="67"/>
                  </a:cubicBezTo>
                  <a:cubicBezTo>
                    <a:pt x="240" y="67"/>
                    <a:pt x="241" y="67"/>
                    <a:pt x="241" y="66"/>
                  </a:cubicBezTo>
                  <a:cubicBezTo>
                    <a:pt x="236" y="62"/>
                    <a:pt x="228" y="67"/>
                    <a:pt x="224" y="62"/>
                  </a:cubicBezTo>
                  <a:cubicBezTo>
                    <a:pt x="219" y="61"/>
                    <a:pt x="214" y="64"/>
                    <a:pt x="212" y="60"/>
                  </a:cubicBezTo>
                  <a:cubicBezTo>
                    <a:pt x="211" y="60"/>
                    <a:pt x="209" y="61"/>
                    <a:pt x="208" y="60"/>
                  </a:cubicBezTo>
                  <a:cubicBezTo>
                    <a:pt x="209" y="59"/>
                    <a:pt x="213" y="59"/>
                    <a:pt x="214" y="59"/>
                  </a:cubicBezTo>
                  <a:cubicBezTo>
                    <a:pt x="213" y="56"/>
                    <a:pt x="220" y="59"/>
                    <a:pt x="221" y="58"/>
                  </a:cubicBezTo>
                  <a:cubicBezTo>
                    <a:pt x="221" y="58"/>
                    <a:pt x="220" y="57"/>
                    <a:pt x="221" y="57"/>
                  </a:cubicBezTo>
                  <a:cubicBezTo>
                    <a:pt x="221" y="58"/>
                    <a:pt x="224" y="58"/>
                    <a:pt x="224" y="57"/>
                  </a:cubicBezTo>
                  <a:cubicBezTo>
                    <a:pt x="223" y="56"/>
                    <a:pt x="221" y="56"/>
                    <a:pt x="218" y="56"/>
                  </a:cubicBezTo>
                  <a:cubicBezTo>
                    <a:pt x="218" y="55"/>
                    <a:pt x="219" y="55"/>
                    <a:pt x="218" y="54"/>
                  </a:cubicBezTo>
                  <a:cubicBezTo>
                    <a:pt x="216" y="56"/>
                    <a:pt x="212" y="53"/>
                    <a:pt x="212" y="56"/>
                  </a:cubicBezTo>
                  <a:cubicBezTo>
                    <a:pt x="209" y="55"/>
                    <a:pt x="206" y="56"/>
                    <a:pt x="203" y="54"/>
                  </a:cubicBezTo>
                  <a:cubicBezTo>
                    <a:pt x="204" y="53"/>
                    <a:pt x="203" y="52"/>
                    <a:pt x="204" y="52"/>
                  </a:cubicBezTo>
                  <a:cubicBezTo>
                    <a:pt x="205" y="55"/>
                    <a:pt x="209" y="52"/>
                    <a:pt x="211" y="52"/>
                  </a:cubicBezTo>
                  <a:cubicBezTo>
                    <a:pt x="208" y="50"/>
                    <a:pt x="205" y="53"/>
                    <a:pt x="203" y="49"/>
                  </a:cubicBezTo>
                  <a:cubicBezTo>
                    <a:pt x="204" y="49"/>
                    <a:pt x="206" y="50"/>
                    <a:pt x="206" y="48"/>
                  </a:cubicBezTo>
                  <a:cubicBezTo>
                    <a:pt x="203" y="47"/>
                    <a:pt x="199" y="48"/>
                    <a:pt x="198" y="50"/>
                  </a:cubicBezTo>
                  <a:cubicBezTo>
                    <a:pt x="199" y="50"/>
                    <a:pt x="200" y="50"/>
                    <a:pt x="200" y="51"/>
                  </a:cubicBezTo>
                  <a:cubicBezTo>
                    <a:pt x="197" y="51"/>
                    <a:pt x="197" y="51"/>
                    <a:pt x="197" y="51"/>
                  </a:cubicBezTo>
                  <a:cubicBezTo>
                    <a:pt x="196" y="50"/>
                    <a:pt x="198" y="49"/>
                    <a:pt x="195" y="49"/>
                  </a:cubicBezTo>
                  <a:cubicBezTo>
                    <a:pt x="195" y="50"/>
                    <a:pt x="196" y="50"/>
                    <a:pt x="196" y="50"/>
                  </a:cubicBezTo>
                  <a:cubicBezTo>
                    <a:pt x="195" y="51"/>
                    <a:pt x="193" y="51"/>
                    <a:pt x="192" y="53"/>
                  </a:cubicBezTo>
                  <a:cubicBezTo>
                    <a:pt x="194" y="52"/>
                    <a:pt x="194" y="55"/>
                    <a:pt x="196" y="54"/>
                  </a:cubicBezTo>
                  <a:cubicBezTo>
                    <a:pt x="196" y="53"/>
                    <a:pt x="196" y="52"/>
                    <a:pt x="197" y="52"/>
                  </a:cubicBezTo>
                  <a:cubicBezTo>
                    <a:pt x="198" y="52"/>
                    <a:pt x="199" y="53"/>
                    <a:pt x="199" y="54"/>
                  </a:cubicBezTo>
                  <a:cubicBezTo>
                    <a:pt x="198" y="54"/>
                    <a:pt x="197" y="55"/>
                    <a:pt x="197" y="56"/>
                  </a:cubicBezTo>
                  <a:cubicBezTo>
                    <a:pt x="201" y="58"/>
                    <a:pt x="208" y="55"/>
                    <a:pt x="212" y="58"/>
                  </a:cubicBezTo>
                  <a:cubicBezTo>
                    <a:pt x="209" y="58"/>
                    <a:pt x="207" y="58"/>
                    <a:pt x="205" y="57"/>
                  </a:cubicBezTo>
                  <a:cubicBezTo>
                    <a:pt x="205" y="59"/>
                    <a:pt x="202" y="59"/>
                    <a:pt x="201" y="59"/>
                  </a:cubicBezTo>
                  <a:cubicBezTo>
                    <a:pt x="201" y="58"/>
                    <a:pt x="201" y="58"/>
                    <a:pt x="201" y="57"/>
                  </a:cubicBezTo>
                  <a:cubicBezTo>
                    <a:pt x="197" y="58"/>
                    <a:pt x="195" y="58"/>
                    <a:pt x="190" y="58"/>
                  </a:cubicBezTo>
                  <a:cubicBezTo>
                    <a:pt x="190" y="58"/>
                    <a:pt x="189" y="58"/>
                    <a:pt x="189" y="56"/>
                  </a:cubicBezTo>
                  <a:cubicBezTo>
                    <a:pt x="188" y="58"/>
                    <a:pt x="183" y="59"/>
                    <a:pt x="181" y="57"/>
                  </a:cubicBezTo>
                  <a:cubicBezTo>
                    <a:pt x="183" y="57"/>
                    <a:pt x="182" y="56"/>
                    <a:pt x="181" y="55"/>
                  </a:cubicBezTo>
                  <a:cubicBezTo>
                    <a:pt x="184" y="55"/>
                    <a:pt x="187" y="56"/>
                    <a:pt x="191" y="55"/>
                  </a:cubicBezTo>
                  <a:cubicBezTo>
                    <a:pt x="190" y="53"/>
                    <a:pt x="186" y="56"/>
                    <a:pt x="184" y="54"/>
                  </a:cubicBezTo>
                  <a:cubicBezTo>
                    <a:pt x="184" y="54"/>
                    <a:pt x="186" y="54"/>
                    <a:pt x="186" y="53"/>
                  </a:cubicBezTo>
                  <a:cubicBezTo>
                    <a:pt x="186" y="52"/>
                    <a:pt x="185" y="53"/>
                    <a:pt x="183" y="53"/>
                  </a:cubicBezTo>
                  <a:cubicBezTo>
                    <a:pt x="183" y="55"/>
                    <a:pt x="182" y="54"/>
                    <a:pt x="180" y="54"/>
                  </a:cubicBezTo>
                  <a:cubicBezTo>
                    <a:pt x="180" y="55"/>
                    <a:pt x="181" y="55"/>
                    <a:pt x="181" y="56"/>
                  </a:cubicBezTo>
                  <a:cubicBezTo>
                    <a:pt x="179" y="56"/>
                    <a:pt x="177" y="58"/>
                    <a:pt x="176" y="56"/>
                  </a:cubicBezTo>
                  <a:cubicBezTo>
                    <a:pt x="178" y="56"/>
                    <a:pt x="180" y="55"/>
                    <a:pt x="180" y="53"/>
                  </a:cubicBezTo>
                  <a:cubicBezTo>
                    <a:pt x="178" y="53"/>
                    <a:pt x="178" y="52"/>
                    <a:pt x="177" y="53"/>
                  </a:cubicBezTo>
                  <a:cubicBezTo>
                    <a:pt x="177" y="52"/>
                    <a:pt x="178" y="52"/>
                    <a:pt x="178" y="52"/>
                  </a:cubicBezTo>
                  <a:cubicBezTo>
                    <a:pt x="176" y="51"/>
                    <a:pt x="172" y="51"/>
                    <a:pt x="171" y="53"/>
                  </a:cubicBezTo>
                  <a:cubicBezTo>
                    <a:pt x="172" y="54"/>
                    <a:pt x="176" y="51"/>
                    <a:pt x="176" y="54"/>
                  </a:cubicBezTo>
                  <a:cubicBezTo>
                    <a:pt x="172" y="54"/>
                    <a:pt x="172" y="54"/>
                    <a:pt x="172" y="54"/>
                  </a:cubicBezTo>
                  <a:cubicBezTo>
                    <a:pt x="172" y="56"/>
                    <a:pt x="172" y="56"/>
                    <a:pt x="172" y="56"/>
                  </a:cubicBezTo>
                  <a:cubicBezTo>
                    <a:pt x="174" y="56"/>
                    <a:pt x="173" y="54"/>
                    <a:pt x="175" y="55"/>
                  </a:cubicBezTo>
                  <a:cubicBezTo>
                    <a:pt x="176" y="58"/>
                    <a:pt x="173" y="57"/>
                    <a:pt x="172" y="57"/>
                  </a:cubicBezTo>
                  <a:cubicBezTo>
                    <a:pt x="171" y="57"/>
                    <a:pt x="171" y="57"/>
                    <a:pt x="172" y="56"/>
                  </a:cubicBezTo>
                  <a:cubicBezTo>
                    <a:pt x="170" y="56"/>
                    <a:pt x="169" y="57"/>
                    <a:pt x="168" y="56"/>
                  </a:cubicBezTo>
                  <a:cubicBezTo>
                    <a:pt x="165" y="59"/>
                    <a:pt x="162" y="61"/>
                    <a:pt x="160" y="64"/>
                  </a:cubicBezTo>
                  <a:cubicBezTo>
                    <a:pt x="149" y="65"/>
                    <a:pt x="140" y="67"/>
                    <a:pt x="133" y="72"/>
                  </a:cubicBezTo>
                  <a:cubicBezTo>
                    <a:pt x="130" y="72"/>
                    <a:pt x="129" y="75"/>
                    <a:pt x="126" y="74"/>
                  </a:cubicBezTo>
                  <a:cubicBezTo>
                    <a:pt x="128" y="73"/>
                    <a:pt x="130" y="72"/>
                    <a:pt x="132" y="71"/>
                  </a:cubicBezTo>
                  <a:cubicBezTo>
                    <a:pt x="131" y="69"/>
                    <a:pt x="135" y="69"/>
                    <a:pt x="136" y="68"/>
                  </a:cubicBezTo>
                  <a:cubicBezTo>
                    <a:pt x="131" y="68"/>
                    <a:pt x="127" y="70"/>
                    <a:pt x="123" y="71"/>
                  </a:cubicBezTo>
                  <a:cubicBezTo>
                    <a:pt x="125" y="70"/>
                    <a:pt x="123" y="69"/>
                    <a:pt x="124" y="68"/>
                  </a:cubicBezTo>
                  <a:cubicBezTo>
                    <a:pt x="127" y="67"/>
                    <a:pt x="130" y="65"/>
                    <a:pt x="134" y="64"/>
                  </a:cubicBezTo>
                  <a:cubicBezTo>
                    <a:pt x="134" y="66"/>
                    <a:pt x="137" y="66"/>
                    <a:pt x="136" y="68"/>
                  </a:cubicBezTo>
                  <a:cubicBezTo>
                    <a:pt x="138" y="68"/>
                    <a:pt x="136" y="63"/>
                    <a:pt x="139" y="64"/>
                  </a:cubicBezTo>
                  <a:cubicBezTo>
                    <a:pt x="139" y="63"/>
                    <a:pt x="137" y="64"/>
                    <a:pt x="137" y="63"/>
                  </a:cubicBezTo>
                  <a:cubicBezTo>
                    <a:pt x="142" y="62"/>
                    <a:pt x="148" y="60"/>
                    <a:pt x="152" y="58"/>
                  </a:cubicBezTo>
                  <a:cubicBezTo>
                    <a:pt x="146" y="59"/>
                    <a:pt x="140" y="61"/>
                    <a:pt x="135" y="60"/>
                  </a:cubicBezTo>
                  <a:cubicBezTo>
                    <a:pt x="136" y="59"/>
                    <a:pt x="140" y="58"/>
                    <a:pt x="143" y="57"/>
                  </a:cubicBezTo>
                  <a:cubicBezTo>
                    <a:pt x="141" y="57"/>
                    <a:pt x="139" y="58"/>
                    <a:pt x="138" y="57"/>
                  </a:cubicBezTo>
                  <a:cubicBezTo>
                    <a:pt x="138" y="56"/>
                    <a:pt x="140" y="57"/>
                    <a:pt x="140" y="56"/>
                  </a:cubicBezTo>
                  <a:cubicBezTo>
                    <a:pt x="139" y="55"/>
                    <a:pt x="137" y="56"/>
                    <a:pt x="137" y="54"/>
                  </a:cubicBezTo>
                  <a:cubicBezTo>
                    <a:pt x="141" y="54"/>
                    <a:pt x="144" y="52"/>
                    <a:pt x="148" y="52"/>
                  </a:cubicBezTo>
                  <a:cubicBezTo>
                    <a:pt x="151" y="51"/>
                    <a:pt x="152" y="52"/>
                    <a:pt x="154" y="50"/>
                  </a:cubicBezTo>
                  <a:cubicBezTo>
                    <a:pt x="153" y="49"/>
                    <a:pt x="151" y="51"/>
                    <a:pt x="152" y="48"/>
                  </a:cubicBezTo>
                  <a:cubicBezTo>
                    <a:pt x="156" y="48"/>
                    <a:pt x="158" y="46"/>
                    <a:pt x="162" y="46"/>
                  </a:cubicBezTo>
                  <a:cubicBezTo>
                    <a:pt x="161" y="46"/>
                    <a:pt x="161" y="45"/>
                    <a:pt x="161" y="45"/>
                  </a:cubicBezTo>
                  <a:cubicBezTo>
                    <a:pt x="169" y="41"/>
                    <a:pt x="183" y="41"/>
                    <a:pt x="190" y="39"/>
                  </a:cubicBezTo>
                  <a:cubicBezTo>
                    <a:pt x="189" y="39"/>
                    <a:pt x="188" y="38"/>
                    <a:pt x="187" y="38"/>
                  </a:cubicBezTo>
                  <a:cubicBezTo>
                    <a:pt x="187" y="36"/>
                    <a:pt x="187" y="36"/>
                    <a:pt x="187" y="36"/>
                  </a:cubicBezTo>
                  <a:cubicBezTo>
                    <a:pt x="189" y="36"/>
                    <a:pt x="191" y="37"/>
                    <a:pt x="192" y="36"/>
                  </a:cubicBezTo>
                  <a:cubicBezTo>
                    <a:pt x="186" y="34"/>
                    <a:pt x="181" y="33"/>
                    <a:pt x="173" y="32"/>
                  </a:cubicBezTo>
                  <a:cubicBezTo>
                    <a:pt x="173" y="30"/>
                    <a:pt x="176" y="32"/>
                    <a:pt x="177" y="31"/>
                  </a:cubicBezTo>
                  <a:cubicBezTo>
                    <a:pt x="175" y="30"/>
                    <a:pt x="179" y="30"/>
                    <a:pt x="179" y="29"/>
                  </a:cubicBezTo>
                  <a:cubicBezTo>
                    <a:pt x="175" y="30"/>
                    <a:pt x="173" y="25"/>
                    <a:pt x="170" y="28"/>
                  </a:cubicBezTo>
                  <a:cubicBezTo>
                    <a:pt x="169" y="28"/>
                    <a:pt x="170" y="26"/>
                    <a:pt x="168" y="26"/>
                  </a:cubicBezTo>
                  <a:cubicBezTo>
                    <a:pt x="167" y="26"/>
                    <a:pt x="166" y="27"/>
                    <a:pt x="164" y="27"/>
                  </a:cubicBezTo>
                  <a:cubicBezTo>
                    <a:pt x="165" y="25"/>
                    <a:pt x="162" y="26"/>
                    <a:pt x="161" y="25"/>
                  </a:cubicBezTo>
                  <a:cubicBezTo>
                    <a:pt x="162" y="24"/>
                    <a:pt x="163" y="24"/>
                    <a:pt x="163" y="23"/>
                  </a:cubicBezTo>
                  <a:cubicBezTo>
                    <a:pt x="159" y="21"/>
                    <a:pt x="152" y="23"/>
                    <a:pt x="147" y="21"/>
                  </a:cubicBezTo>
                  <a:cubicBezTo>
                    <a:pt x="147" y="21"/>
                    <a:pt x="148" y="20"/>
                    <a:pt x="148" y="19"/>
                  </a:cubicBezTo>
                  <a:cubicBezTo>
                    <a:pt x="147" y="19"/>
                    <a:pt x="147" y="19"/>
                    <a:pt x="146" y="19"/>
                  </a:cubicBezTo>
                  <a:cubicBezTo>
                    <a:pt x="130" y="19"/>
                    <a:pt x="115" y="22"/>
                    <a:pt x="100" y="24"/>
                  </a:cubicBezTo>
                  <a:cubicBezTo>
                    <a:pt x="89" y="25"/>
                    <a:pt x="81" y="31"/>
                    <a:pt x="71" y="31"/>
                  </a:cubicBezTo>
                  <a:cubicBezTo>
                    <a:pt x="70" y="32"/>
                    <a:pt x="72" y="33"/>
                    <a:pt x="71" y="33"/>
                  </a:cubicBezTo>
                  <a:cubicBezTo>
                    <a:pt x="70" y="33"/>
                    <a:pt x="70" y="32"/>
                    <a:pt x="69" y="32"/>
                  </a:cubicBezTo>
                  <a:cubicBezTo>
                    <a:pt x="62" y="35"/>
                    <a:pt x="54" y="40"/>
                    <a:pt x="47" y="46"/>
                  </a:cubicBezTo>
                  <a:cubicBezTo>
                    <a:pt x="45" y="47"/>
                    <a:pt x="43" y="50"/>
                    <a:pt x="41" y="50"/>
                  </a:cubicBezTo>
                  <a:cubicBezTo>
                    <a:pt x="41" y="51"/>
                    <a:pt x="40" y="51"/>
                    <a:pt x="40" y="51"/>
                  </a:cubicBezTo>
                  <a:cubicBezTo>
                    <a:pt x="33" y="56"/>
                    <a:pt x="24" y="61"/>
                    <a:pt x="23" y="70"/>
                  </a:cubicBezTo>
                  <a:cubicBezTo>
                    <a:pt x="24" y="70"/>
                    <a:pt x="25" y="67"/>
                    <a:pt x="27" y="69"/>
                  </a:cubicBezTo>
                  <a:cubicBezTo>
                    <a:pt x="27" y="68"/>
                    <a:pt x="28" y="67"/>
                    <a:pt x="30" y="67"/>
                  </a:cubicBezTo>
                  <a:cubicBezTo>
                    <a:pt x="27" y="70"/>
                    <a:pt x="29" y="75"/>
                    <a:pt x="32" y="76"/>
                  </a:cubicBezTo>
                  <a:cubicBezTo>
                    <a:pt x="33" y="77"/>
                    <a:pt x="34" y="75"/>
                    <a:pt x="35" y="76"/>
                  </a:cubicBezTo>
                  <a:cubicBezTo>
                    <a:pt x="34" y="77"/>
                    <a:pt x="33" y="79"/>
                    <a:pt x="32" y="79"/>
                  </a:cubicBezTo>
                  <a:cubicBezTo>
                    <a:pt x="33" y="80"/>
                    <a:pt x="30" y="82"/>
                    <a:pt x="32" y="82"/>
                  </a:cubicBezTo>
                  <a:cubicBezTo>
                    <a:pt x="33" y="80"/>
                    <a:pt x="35" y="78"/>
                    <a:pt x="37" y="76"/>
                  </a:cubicBezTo>
                  <a:cubicBezTo>
                    <a:pt x="39" y="77"/>
                    <a:pt x="37" y="80"/>
                    <a:pt x="39" y="80"/>
                  </a:cubicBezTo>
                  <a:cubicBezTo>
                    <a:pt x="37" y="83"/>
                    <a:pt x="36" y="86"/>
                    <a:pt x="34" y="87"/>
                  </a:cubicBezTo>
                  <a:cubicBezTo>
                    <a:pt x="34" y="96"/>
                    <a:pt x="24" y="99"/>
                    <a:pt x="20" y="105"/>
                  </a:cubicBezTo>
                  <a:cubicBezTo>
                    <a:pt x="20" y="106"/>
                    <a:pt x="21" y="106"/>
                    <a:pt x="21" y="106"/>
                  </a:cubicBezTo>
                  <a:cubicBezTo>
                    <a:pt x="20" y="108"/>
                    <a:pt x="19" y="109"/>
                    <a:pt x="19" y="112"/>
                  </a:cubicBezTo>
                  <a:cubicBezTo>
                    <a:pt x="20" y="113"/>
                    <a:pt x="21" y="111"/>
                    <a:pt x="21" y="112"/>
                  </a:cubicBezTo>
                  <a:cubicBezTo>
                    <a:pt x="21" y="118"/>
                    <a:pt x="21" y="118"/>
                    <a:pt x="21" y="118"/>
                  </a:cubicBezTo>
                  <a:cubicBezTo>
                    <a:pt x="24" y="121"/>
                    <a:pt x="31" y="120"/>
                    <a:pt x="35" y="123"/>
                  </a:cubicBezTo>
                  <a:cubicBezTo>
                    <a:pt x="33" y="125"/>
                    <a:pt x="38" y="129"/>
                    <a:pt x="34" y="130"/>
                  </a:cubicBezTo>
                  <a:cubicBezTo>
                    <a:pt x="35" y="131"/>
                    <a:pt x="37" y="131"/>
                    <a:pt x="37" y="130"/>
                  </a:cubicBezTo>
                  <a:cubicBezTo>
                    <a:pt x="38" y="130"/>
                    <a:pt x="38" y="130"/>
                    <a:pt x="38" y="131"/>
                  </a:cubicBezTo>
                  <a:cubicBezTo>
                    <a:pt x="36" y="135"/>
                    <a:pt x="34" y="140"/>
                    <a:pt x="30" y="142"/>
                  </a:cubicBezTo>
                  <a:cubicBezTo>
                    <a:pt x="30" y="140"/>
                    <a:pt x="32" y="138"/>
                    <a:pt x="32" y="137"/>
                  </a:cubicBezTo>
                  <a:cubicBezTo>
                    <a:pt x="28" y="141"/>
                    <a:pt x="24" y="149"/>
                    <a:pt x="21" y="151"/>
                  </a:cubicBezTo>
                  <a:cubicBezTo>
                    <a:pt x="19" y="156"/>
                    <a:pt x="16" y="163"/>
                    <a:pt x="15" y="171"/>
                  </a:cubicBezTo>
                  <a:cubicBezTo>
                    <a:pt x="14" y="174"/>
                    <a:pt x="15" y="177"/>
                    <a:pt x="12" y="179"/>
                  </a:cubicBezTo>
                  <a:cubicBezTo>
                    <a:pt x="13" y="183"/>
                    <a:pt x="8" y="187"/>
                    <a:pt x="10" y="191"/>
                  </a:cubicBezTo>
                  <a:cubicBezTo>
                    <a:pt x="11" y="190"/>
                    <a:pt x="11" y="189"/>
                    <a:pt x="12" y="188"/>
                  </a:cubicBezTo>
                  <a:cubicBezTo>
                    <a:pt x="13" y="188"/>
                    <a:pt x="11" y="187"/>
                    <a:pt x="12" y="186"/>
                  </a:cubicBezTo>
                  <a:cubicBezTo>
                    <a:pt x="13" y="187"/>
                    <a:pt x="12" y="187"/>
                    <a:pt x="14" y="186"/>
                  </a:cubicBezTo>
                  <a:cubicBezTo>
                    <a:pt x="15" y="190"/>
                    <a:pt x="14" y="194"/>
                    <a:pt x="13" y="196"/>
                  </a:cubicBezTo>
                  <a:cubicBezTo>
                    <a:pt x="12" y="196"/>
                    <a:pt x="12" y="195"/>
                    <a:pt x="12" y="195"/>
                  </a:cubicBezTo>
                  <a:cubicBezTo>
                    <a:pt x="11" y="197"/>
                    <a:pt x="11" y="199"/>
                    <a:pt x="11" y="200"/>
                  </a:cubicBezTo>
                  <a:cubicBezTo>
                    <a:pt x="11" y="200"/>
                    <a:pt x="12" y="199"/>
                    <a:pt x="13" y="199"/>
                  </a:cubicBezTo>
                  <a:cubicBezTo>
                    <a:pt x="13" y="203"/>
                    <a:pt x="13" y="205"/>
                    <a:pt x="14" y="207"/>
                  </a:cubicBezTo>
                  <a:cubicBezTo>
                    <a:pt x="14" y="207"/>
                    <a:pt x="13" y="207"/>
                    <a:pt x="13" y="208"/>
                  </a:cubicBezTo>
                  <a:cubicBezTo>
                    <a:pt x="13" y="210"/>
                    <a:pt x="16" y="210"/>
                    <a:pt x="15" y="209"/>
                  </a:cubicBezTo>
                  <a:cubicBezTo>
                    <a:pt x="15" y="210"/>
                    <a:pt x="15" y="205"/>
                    <a:pt x="17" y="205"/>
                  </a:cubicBezTo>
                  <a:cubicBezTo>
                    <a:pt x="15" y="209"/>
                    <a:pt x="17" y="215"/>
                    <a:pt x="15" y="218"/>
                  </a:cubicBezTo>
                  <a:cubicBezTo>
                    <a:pt x="15" y="216"/>
                    <a:pt x="15" y="215"/>
                    <a:pt x="15" y="213"/>
                  </a:cubicBezTo>
                  <a:cubicBezTo>
                    <a:pt x="14" y="213"/>
                    <a:pt x="13" y="214"/>
                    <a:pt x="12" y="213"/>
                  </a:cubicBezTo>
                  <a:cubicBezTo>
                    <a:pt x="8" y="216"/>
                    <a:pt x="12" y="223"/>
                    <a:pt x="8" y="226"/>
                  </a:cubicBezTo>
                  <a:cubicBezTo>
                    <a:pt x="8" y="226"/>
                    <a:pt x="9" y="226"/>
                    <a:pt x="9" y="227"/>
                  </a:cubicBezTo>
                  <a:cubicBezTo>
                    <a:pt x="8" y="227"/>
                    <a:pt x="7" y="227"/>
                    <a:pt x="7" y="228"/>
                  </a:cubicBezTo>
                  <a:cubicBezTo>
                    <a:pt x="8" y="230"/>
                    <a:pt x="7" y="232"/>
                    <a:pt x="7" y="235"/>
                  </a:cubicBezTo>
                  <a:cubicBezTo>
                    <a:pt x="9" y="236"/>
                    <a:pt x="8" y="234"/>
                    <a:pt x="9" y="234"/>
                  </a:cubicBezTo>
                  <a:cubicBezTo>
                    <a:pt x="9" y="236"/>
                    <a:pt x="8" y="237"/>
                    <a:pt x="9" y="239"/>
                  </a:cubicBezTo>
                  <a:cubicBezTo>
                    <a:pt x="10" y="239"/>
                    <a:pt x="11" y="239"/>
                    <a:pt x="12" y="239"/>
                  </a:cubicBezTo>
                  <a:cubicBezTo>
                    <a:pt x="12" y="242"/>
                    <a:pt x="10" y="243"/>
                    <a:pt x="12" y="245"/>
                  </a:cubicBezTo>
                  <a:cubicBezTo>
                    <a:pt x="13" y="243"/>
                    <a:pt x="15" y="240"/>
                    <a:pt x="17" y="242"/>
                  </a:cubicBezTo>
                  <a:cubicBezTo>
                    <a:pt x="15" y="243"/>
                    <a:pt x="14" y="245"/>
                    <a:pt x="15" y="248"/>
                  </a:cubicBezTo>
                  <a:cubicBezTo>
                    <a:pt x="16" y="248"/>
                    <a:pt x="15" y="245"/>
                    <a:pt x="17" y="246"/>
                  </a:cubicBezTo>
                  <a:cubicBezTo>
                    <a:pt x="18" y="246"/>
                    <a:pt x="18" y="246"/>
                    <a:pt x="18" y="246"/>
                  </a:cubicBezTo>
                  <a:cubicBezTo>
                    <a:pt x="18" y="248"/>
                    <a:pt x="15" y="248"/>
                    <a:pt x="17" y="250"/>
                  </a:cubicBezTo>
                  <a:cubicBezTo>
                    <a:pt x="19" y="249"/>
                    <a:pt x="20" y="253"/>
                    <a:pt x="18" y="255"/>
                  </a:cubicBezTo>
                  <a:cubicBezTo>
                    <a:pt x="16" y="256"/>
                    <a:pt x="18" y="253"/>
                    <a:pt x="16" y="254"/>
                  </a:cubicBezTo>
                  <a:cubicBezTo>
                    <a:pt x="17" y="256"/>
                    <a:pt x="15" y="256"/>
                    <a:pt x="15" y="258"/>
                  </a:cubicBezTo>
                  <a:cubicBezTo>
                    <a:pt x="16" y="258"/>
                    <a:pt x="17" y="258"/>
                    <a:pt x="19" y="258"/>
                  </a:cubicBezTo>
                  <a:cubicBezTo>
                    <a:pt x="20" y="257"/>
                    <a:pt x="20" y="256"/>
                    <a:pt x="22" y="257"/>
                  </a:cubicBezTo>
                  <a:cubicBezTo>
                    <a:pt x="22" y="259"/>
                    <a:pt x="24" y="260"/>
                    <a:pt x="24" y="262"/>
                  </a:cubicBezTo>
                  <a:cubicBezTo>
                    <a:pt x="23" y="264"/>
                    <a:pt x="22" y="264"/>
                    <a:pt x="22" y="267"/>
                  </a:cubicBezTo>
                  <a:cubicBezTo>
                    <a:pt x="22" y="267"/>
                    <a:pt x="22" y="267"/>
                    <a:pt x="22" y="267"/>
                  </a:cubicBezTo>
                  <a:cubicBezTo>
                    <a:pt x="22" y="267"/>
                    <a:pt x="22" y="267"/>
                    <a:pt x="22" y="268"/>
                  </a:cubicBezTo>
                  <a:cubicBezTo>
                    <a:pt x="22" y="268"/>
                    <a:pt x="23" y="267"/>
                    <a:pt x="23" y="267"/>
                  </a:cubicBezTo>
                  <a:cubicBezTo>
                    <a:pt x="24" y="267"/>
                    <a:pt x="24" y="268"/>
                    <a:pt x="26" y="268"/>
                  </a:cubicBezTo>
                  <a:cubicBezTo>
                    <a:pt x="26" y="268"/>
                    <a:pt x="26" y="268"/>
                    <a:pt x="26" y="268"/>
                  </a:cubicBezTo>
                  <a:cubicBezTo>
                    <a:pt x="26" y="268"/>
                    <a:pt x="26" y="268"/>
                    <a:pt x="26" y="268"/>
                  </a:cubicBezTo>
                  <a:cubicBezTo>
                    <a:pt x="26" y="269"/>
                    <a:pt x="26" y="269"/>
                    <a:pt x="26" y="269"/>
                  </a:cubicBezTo>
                  <a:cubicBezTo>
                    <a:pt x="27" y="270"/>
                    <a:pt x="27" y="271"/>
                    <a:pt x="28" y="273"/>
                  </a:cubicBezTo>
                  <a:cubicBezTo>
                    <a:pt x="27" y="273"/>
                    <a:pt x="27" y="273"/>
                    <a:pt x="27" y="274"/>
                  </a:cubicBezTo>
                  <a:cubicBezTo>
                    <a:pt x="27" y="274"/>
                    <a:pt x="28" y="274"/>
                    <a:pt x="28" y="274"/>
                  </a:cubicBezTo>
                  <a:cubicBezTo>
                    <a:pt x="29" y="276"/>
                    <a:pt x="29" y="279"/>
                    <a:pt x="30" y="282"/>
                  </a:cubicBezTo>
                  <a:cubicBezTo>
                    <a:pt x="30" y="282"/>
                    <a:pt x="30" y="282"/>
                    <a:pt x="30" y="282"/>
                  </a:cubicBezTo>
                  <a:cubicBezTo>
                    <a:pt x="30" y="282"/>
                    <a:pt x="30" y="284"/>
                    <a:pt x="30" y="285"/>
                  </a:cubicBezTo>
                  <a:cubicBezTo>
                    <a:pt x="31" y="285"/>
                    <a:pt x="31" y="285"/>
                    <a:pt x="31" y="285"/>
                  </a:cubicBezTo>
                  <a:cubicBezTo>
                    <a:pt x="31" y="285"/>
                    <a:pt x="30" y="285"/>
                    <a:pt x="30" y="285"/>
                  </a:cubicBezTo>
                  <a:cubicBezTo>
                    <a:pt x="30" y="286"/>
                    <a:pt x="30" y="287"/>
                    <a:pt x="31" y="287"/>
                  </a:cubicBezTo>
                  <a:cubicBezTo>
                    <a:pt x="31" y="287"/>
                    <a:pt x="31" y="287"/>
                    <a:pt x="31" y="286"/>
                  </a:cubicBezTo>
                  <a:cubicBezTo>
                    <a:pt x="31" y="286"/>
                    <a:pt x="31" y="286"/>
                    <a:pt x="31" y="286"/>
                  </a:cubicBezTo>
                  <a:cubicBezTo>
                    <a:pt x="31" y="286"/>
                    <a:pt x="31" y="286"/>
                    <a:pt x="31" y="286"/>
                  </a:cubicBezTo>
                  <a:cubicBezTo>
                    <a:pt x="32" y="286"/>
                    <a:pt x="32" y="286"/>
                    <a:pt x="32" y="286"/>
                  </a:cubicBezTo>
                  <a:cubicBezTo>
                    <a:pt x="32" y="286"/>
                    <a:pt x="32" y="286"/>
                    <a:pt x="31" y="285"/>
                  </a:cubicBezTo>
                  <a:cubicBezTo>
                    <a:pt x="32" y="282"/>
                    <a:pt x="32" y="280"/>
                    <a:pt x="32" y="277"/>
                  </a:cubicBezTo>
                  <a:cubicBezTo>
                    <a:pt x="32" y="277"/>
                    <a:pt x="32" y="277"/>
                    <a:pt x="33" y="277"/>
                  </a:cubicBezTo>
                  <a:cubicBezTo>
                    <a:pt x="33" y="276"/>
                    <a:pt x="33" y="275"/>
                    <a:pt x="33" y="275"/>
                  </a:cubicBezTo>
                  <a:cubicBezTo>
                    <a:pt x="33" y="272"/>
                    <a:pt x="33" y="270"/>
                    <a:pt x="34" y="268"/>
                  </a:cubicBezTo>
                  <a:cubicBezTo>
                    <a:pt x="34" y="268"/>
                    <a:pt x="35" y="269"/>
                    <a:pt x="35" y="269"/>
                  </a:cubicBezTo>
                  <a:cubicBezTo>
                    <a:pt x="35" y="269"/>
                    <a:pt x="35" y="270"/>
                    <a:pt x="35" y="271"/>
                  </a:cubicBezTo>
                  <a:cubicBezTo>
                    <a:pt x="35" y="271"/>
                    <a:pt x="34" y="271"/>
                    <a:pt x="34" y="271"/>
                  </a:cubicBezTo>
                  <a:cubicBezTo>
                    <a:pt x="34" y="273"/>
                    <a:pt x="33" y="273"/>
                    <a:pt x="33" y="274"/>
                  </a:cubicBezTo>
                  <a:cubicBezTo>
                    <a:pt x="34" y="274"/>
                    <a:pt x="34" y="274"/>
                    <a:pt x="34" y="274"/>
                  </a:cubicBezTo>
                  <a:cubicBezTo>
                    <a:pt x="34" y="275"/>
                    <a:pt x="36" y="275"/>
                    <a:pt x="35" y="277"/>
                  </a:cubicBezTo>
                  <a:cubicBezTo>
                    <a:pt x="36" y="276"/>
                    <a:pt x="37" y="277"/>
                    <a:pt x="38" y="277"/>
                  </a:cubicBezTo>
                  <a:cubicBezTo>
                    <a:pt x="38" y="276"/>
                    <a:pt x="38" y="276"/>
                    <a:pt x="38" y="276"/>
                  </a:cubicBezTo>
                  <a:cubicBezTo>
                    <a:pt x="38" y="276"/>
                    <a:pt x="38" y="276"/>
                    <a:pt x="38" y="276"/>
                  </a:cubicBezTo>
                  <a:cubicBezTo>
                    <a:pt x="35" y="277"/>
                    <a:pt x="36" y="274"/>
                    <a:pt x="35" y="272"/>
                  </a:cubicBezTo>
                  <a:cubicBezTo>
                    <a:pt x="36" y="272"/>
                    <a:pt x="37" y="271"/>
                    <a:pt x="37" y="271"/>
                  </a:cubicBezTo>
                  <a:cubicBezTo>
                    <a:pt x="38" y="273"/>
                    <a:pt x="36" y="272"/>
                    <a:pt x="36" y="273"/>
                  </a:cubicBezTo>
                  <a:cubicBezTo>
                    <a:pt x="37" y="274"/>
                    <a:pt x="38" y="273"/>
                    <a:pt x="38" y="274"/>
                  </a:cubicBezTo>
                  <a:cubicBezTo>
                    <a:pt x="37" y="274"/>
                    <a:pt x="36" y="274"/>
                    <a:pt x="37" y="275"/>
                  </a:cubicBezTo>
                  <a:cubicBezTo>
                    <a:pt x="37" y="275"/>
                    <a:pt x="38" y="275"/>
                    <a:pt x="39" y="275"/>
                  </a:cubicBezTo>
                  <a:cubicBezTo>
                    <a:pt x="39" y="275"/>
                    <a:pt x="39" y="276"/>
                    <a:pt x="39" y="276"/>
                  </a:cubicBezTo>
                  <a:cubicBezTo>
                    <a:pt x="39" y="276"/>
                    <a:pt x="39" y="277"/>
                    <a:pt x="39" y="278"/>
                  </a:cubicBezTo>
                  <a:cubicBezTo>
                    <a:pt x="38" y="277"/>
                    <a:pt x="36" y="279"/>
                    <a:pt x="36" y="277"/>
                  </a:cubicBezTo>
                  <a:cubicBezTo>
                    <a:pt x="35" y="277"/>
                    <a:pt x="35" y="278"/>
                    <a:pt x="35" y="279"/>
                  </a:cubicBezTo>
                  <a:cubicBezTo>
                    <a:pt x="35" y="279"/>
                    <a:pt x="35" y="280"/>
                    <a:pt x="36" y="280"/>
                  </a:cubicBezTo>
                  <a:cubicBezTo>
                    <a:pt x="36" y="279"/>
                    <a:pt x="37" y="279"/>
                    <a:pt x="38" y="279"/>
                  </a:cubicBezTo>
                  <a:cubicBezTo>
                    <a:pt x="38" y="278"/>
                    <a:pt x="39" y="278"/>
                    <a:pt x="39" y="277"/>
                  </a:cubicBezTo>
                  <a:cubicBezTo>
                    <a:pt x="40" y="278"/>
                    <a:pt x="40" y="278"/>
                    <a:pt x="40" y="278"/>
                  </a:cubicBezTo>
                  <a:cubicBezTo>
                    <a:pt x="39" y="279"/>
                    <a:pt x="39" y="280"/>
                    <a:pt x="40" y="281"/>
                  </a:cubicBezTo>
                  <a:cubicBezTo>
                    <a:pt x="40" y="281"/>
                    <a:pt x="40" y="281"/>
                    <a:pt x="40" y="281"/>
                  </a:cubicBezTo>
                  <a:cubicBezTo>
                    <a:pt x="40" y="283"/>
                    <a:pt x="41" y="284"/>
                    <a:pt x="41" y="285"/>
                  </a:cubicBezTo>
                  <a:cubicBezTo>
                    <a:pt x="41" y="285"/>
                    <a:pt x="41" y="285"/>
                    <a:pt x="41" y="285"/>
                  </a:cubicBezTo>
                  <a:cubicBezTo>
                    <a:pt x="41" y="285"/>
                    <a:pt x="41" y="285"/>
                    <a:pt x="41" y="286"/>
                  </a:cubicBezTo>
                  <a:cubicBezTo>
                    <a:pt x="41" y="286"/>
                    <a:pt x="41" y="286"/>
                    <a:pt x="41" y="287"/>
                  </a:cubicBezTo>
                  <a:cubicBezTo>
                    <a:pt x="41" y="287"/>
                    <a:pt x="41" y="287"/>
                    <a:pt x="41" y="287"/>
                  </a:cubicBezTo>
                  <a:cubicBezTo>
                    <a:pt x="41" y="287"/>
                    <a:pt x="41" y="288"/>
                    <a:pt x="41" y="288"/>
                  </a:cubicBezTo>
                  <a:cubicBezTo>
                    <a:pt x="41" y="288"/>
                    <a:pt x="41" y="288"/>
                    <a:pt x="41" y="288"/>
                  </a:cubicBezTo>
                  <a:cubicBezTo>
                    <a:pt x="42" y="290"/>
                    <a:pt x="43" y="293"/>
                    <a:pt x="44" y="295"/>
                  </a:cubicBezTo>
                  <a:cubicBezTo>
                    <a:pt x="44" y="295"/>
                    <a:pt x="44" y="295"/>
                    <a:pt x="44" y="296"/>
                  </a:cubicBezTo>
                  <a:cubicBezTo>
                    <a:pt x="44" y="296"/>
                    <a:pt x="44" y="296"/>
                    <a:pt x="44" y="296"/>
                  </a:cubicBezTo>
                  <a:cubicBezTo>
                    <a:pt x="44" y="296"/>
                    <a:pt x="44" y="297"/>
                    <a:pt x="45" y="298"/>
                  </a:cubicBezTo>
                  <a:cubicBezTo>
                    <a:pt x="44" y="298"/>
                    <a:pt x="44" y="297"/>
                    <a:pt x="43" y="297"/>
                  </a:cubicBezTo>
                  <a:cubicBezTo>
                    <a:pt x="42" y="298"/>
                    <a:pt x="43" y="298"/>
                    <a:pt x="43" y="299"/>
                  </a:cubicBezTo>
                  <a:cubicBezTo>
                    <a:pt x="44" y="298"/>
                    <a:pt x="45" y="298"/>
                    <a:pt x="45" y="298"/>
                  </a:cubicBezTo>
                  <a:cubicBezTo>
                    <a:pt x="45" y="298"/>
                    <a:pt x="46" y="297"/>
                    <a:pt x="46" y="297"/>
                  </a:cubicBezTo>
                  <a:cubicBezTo>
                    <a:pt x="46" y="297"/>
                    <a:pt x="46" y="298"/>
                    <a:pt x="46" y="299"/>
                  </a:cubicBezTo>
                  <a:cubicBezTo>
                    <a:pt x="46" y="299"/>
                    <a:pt x="45" y="299"/>
                    <a:pt x="45" y="299"/>
                  </a:cubicBezTo>
                  <a:cubicBezTo>
                    <a:pt x="45" y="300"/>
                    <a:pt x="46" y="300"/>
                    <a:pt x="46" y="300"/>
                  </a:cubicBezTo>
                  <a:cubicBezTo>
                    <a:pt x="46" y="300"/>
                    <a:pt x="46" y="300"/>
                    <a:pt x="46" y="300"/>
                  </a:cubicBezTo>
                  <a:cubicBezTo>
                    <a:pt x="47" y="300"/>
                    <a:pt x="47" y="300"/>
                    <a:pt x="47" y="300"/>
                  </a:cubicBezTo>
                  <a:cubicBezTo>
                    <a:pt x="47" y="300"/>
                    <a:pt x="47" y="300"/>
                    <a:pt x="47" y="300"/>
                  </a:cubicBezTo>
                  <a:cubicBezTo>
                    <a:pt x="47" y="300"/>
                    <a:pt x="47" y="300"/>
                    <a:pt x="47" y="301"/>
                  </a:cubicBezTo>
                  <a:cubicBezTo>
                    <a:pt x="46" y="301"/>
                    <a:pt x="46" y="302"/>
                    <a:pt x="47" y="302"/>
                  </a:cubicBezTo>
                  <a:cubicBezTo>
                    <a:pt x="47" y="302"/>
                    <a:pt x="47" y="302"/>
                    <a:pt x="48" y="301"/>
                  </a:cubicBezTo>
                  <a:cubicBezTo>
                    <a:pt x="48" y="303"/>
                    <a:pt x="49" y="304"/>
                    <a:pt x="49" y="306"/>
                  </a:cubicBezTo>
                  <a:cubicBezTo>
                    <a:pt x="49" y="306"/>
                    <a:pt x="49" y="306"/>
                    <a:pt x="49" y="306"/>
                  </a:cubicBezTo>
                  <a:cubicBezTo>
                    <a:pt x="49" y="306"/>
                    <a:pt x="49" y="307"/>
                    <a:pt x="49" y="307"/>
                  </a:cubicBezTo>
                  <a:cubicBezTo>
                    <a:pt x="49" y="307"/>
                    <a:pt x="49" y="307"/>
                    <a:pt x="48" y="307"/>
                  </a:cubicBezTo>
                  <a:cubicBezTo>
                    <a:pt x="48" y="307"/>
                    <a:pt x="48" y="307"/>
                    <a:pt x="48" y="307"/>
                  </a:cubicBezTo>
                  <a:cubicBezTo>
                    <a:pt x="48" y="307"/>
                    <a:pt x="48" y="307"/>
                    <a:pt x="48" y="307"/>
                  </a:cubicBezTo>
                  <a:cubicBezTo>
                    <a:pt x="48" y="308"/>
                    <a:pt x="47" y="308"/>
                    <a:pt x="47" y="308"/>
                  </a:cubicBezTo>
                  <a:cubicBezTo>
                    <a:pt x="47" y="308"/>
                    <a:pt x="48" y="308"/>
                    <a:pt x="48" y="308"/>
                  </a:cubicBezTo>
                  <a:cubicBezTo>
                    <a:pt x="48" y="308"/>
                    <a:pt x="48" y="309"/>
                    <a:pt x="48" y="309"/>
                  </a:cubicBezTo>
                  <a:cubicBezTo>
                    <a:pt x="48" y="309"/>
                    <a:pt x="49" y="308"/>
                    <a:pt x="49" y="308"/>
                  </a:cubicBezTo>
                  <a:cubicBezTo>
                    <a:pt x="49" y="308"/>
                    <a:pt x="49" y="307"/>
                    <a:pt x="49" y="307"/>
                  </a:cubicBezTo>
                  <a:cubicBezTo>
                    <a:pt x="49" y="307"/>
                    <a:pt x="49" y="307"/>
                    <a:pt x="50" y="308"/>
                  </a:cubicBezTo>
                  <a:cubicBezTo>
                    <a:pt x="50" y="307"/>
                    <a:pt x="50" y="307"/>
                    <a:pt x="50" y="307"/>
                  </a:cubicBezTo>
                  <a:cubicBezTo>
                    <a:pt x="50" y="307"/>
                    <a:pt x="50" y="307"/>
                    <a:pt x="50" y="307"/>
                  </a:cubicBezTo>
                  <a:cubicBezTo>
                    <a:pt x="50" y="307"/>
                    <a:pt x="50" y="307"/>
                    <a:pt x="50" y="307"/>
                  </a:cubicBezTo>
                  <a:cubicBezTo>
                    <a:pt x="50" y="306"/>
                    <a:pt x="50" y="306"/>
                    <a:pt x="50" y="305"/>
                  </a:cubicBezTo>
                  <a:cubicBezTo>
                    <a:pt x="50" y="305"/>
                    <a:pt x="51" y="305"/>
                    <a:pt x="51" y="305"/>
                  </a:cubicBezTo>
                  <a:cubicBezTo>
                    <a:pt x="51" y="305"/>
                    <a:pt x="52" y="306"/>
                    <a:pt x="52" y="306"/>
                  </a:cubicBezTo>
                  <a:cubicBezTo>
                    <a:pt x="51" y="306"/>
                    <a:pt x="52" y="307"/>
                    <a:pt x="52" y="307"/>
                  </a:cubicBezTo>
                  <a:cubicBezTo>
                    <a:pt x="52" y="308"/>
                    <a:pt x="52" y="309"/>
                    <a:pt x="53" y="310"/>
                  </a:cubicBezTo>
                  <a:cubicBezTo>
                    <a:pt x="52" y="310"/>
                    <a:pt x="52" y="310"/>
                    <a:pt x="51" y="311"/>
                  </a:cubicBezTo>
                  <a:cubicBezTo>
                    <a:pt x="53" y="311"/>
                    <a:pt x="52" y="312"/>
                    <a:pt x="53" y="312"/>
                  </a:cubicBezTo>
                  <a:cubicBezTo>
                    <a:pt x="53" y="312"/>
                    <a:pt x="53" y="312"/>
                    <a:pt x="53" y="312"/>
                  </a:cubicBezTo>
                  <a:cubicBezTo>
                    <a:pt x="53" y="312"/>
                    <a:pt x="53" y="313"/>
                    <a:pt x="54" y="313"/>
                  </a:cubicBezTo>
                  <a:cubicBezTo>
                    <a:pt x="54" y="312"/>
                    <a:pt x="55" y="312"/>
                    <a:pt x="55" y="310"/>
                  </a:cubicBezTo>
                  <a:cubicBezTo>
                    <a:pt x="56" y="311"/>
                    <a:pt x="56" y="311"/>
                    <a:pt x="56" y="312"/>
                  </a:cubicBezTo>
                  <a:cubicBezTo>
                    <a:pt x="57" y="311"/>
                    <a:pt x="57" y="311"/>
                    <a:pt x="58" y="312"/>
                  </a:cubicBezTo>
                  <a:cubicBezTo>
                    <a:pt x="57" y="311"/>
                    <a:pt x="57" y="311"/>
                    <a:pt x="57" y="311"/>
                  </a:cubicBezTo>
                  <a:cubicBezTo>
                    <a:pt x="56" y="311"/>
                    <a:pt x="56" y="310"/>
                    <a:pt x="56" y="309"/>
                  </a:cubicBezTo>
                  <a:cubicBezTo>
                    <a:pt x="56" y="309"/>
                    <a:pt x="56" y="308"/>
                    <a:pt x="56" y="308"/>
                  </a:cubicBezTo>
                  <a:cubicBezTo>
                    <a:pt x="56" y="308"/>
                    <a:pt x="56" y="308"/>
                    <a:pt x="56" y="308"/>
                  </a:cubicBezTo>
                  <a:cubicBezTo>
                    <a:pt x="54" y="303"/>
                    <a:pt x="52" y="298"/>
                    <a:pt x="50" y="293"/>
                  </a:cubicBezTo>
                  <a:cubicBezTo>
                    <a:pt x="50" y="293"/>
                    <a:pt x="50" y="294"/>
                    <a:pt x="50" y="294"/>
                  </a:cubicBezTo>
                  <a:cubicBezTo>
                    <a:pt x="50" y="294"/>
                    <a:pt x="49" y="294"/>
                    <a:pt x="49" y="293"/>
                  </a:cubicBezTo>
                  <a:cubicBezTo>
                    <a:pt x="49" y="293"/>
                    <a:pt x="49" y="293"/>
                    <a:pt x="49" y="292"/>
                  </a:cubicBezTo>
                  <a:cubicBezTo>
                    <a:pt x="49" y="292"/>
                    <a:pt x="49" y="292"/>
                    <a:pt x="49" y="291"/>
                  </a:cubicBezTo>
                  <a:cubicBezTo>
                    <a:pt x="49" y="291"/>
                    <a:pt x="49" y="291"/>
                    <a:pt x="49" y="291"/>
                  </a:cubicBezTo>
                  <a:cubicBezTo>
                    <a:pt x="49" y="291"/>
                    <a:pt x="49" y="291"/>
                    <a:pt x="49" y="291"/>
                  </a:cubicBezTo>
                  <a:cubicBezTo>
                    <a:pt x="49" y="290"/>
                    <a:pt x="49" y="290"/>
                    <a:pt x="49" y="290"/>
                  </a:cubicBezTo>
                  <a:cubicBezTo>
                    <a:pt x="49" y="290"/>
                    <a:pt x="49" y="290"/>
                    <a:pt x="49" y="290"/>
                  </a:cubicBezTo>
                  <a:cubicBezTo>
                    <a:pt x="48" y="286"/>
                    <a:pt x="47" y="281"/>
                    <a:pt x="46" y="277"/>
                  </a:cubicBezTo>
                  <a:cubicBezTo>
                    <a:pt x="45" y="277"/>
                    <a:pt x="45" y="275"/>
                    <a:pt x="45" y="274"/>
                  </a:cubicBezTo>
                  <a:cubicBezTo>
                    <a:pt x="45" y="274"/>
                    <a:pt x="45" y="274"/>
                    <a:pt x="45" y="274"/>
                  </a:cubicBezTo>
                  <a:cubicBezTo>
                    <a:pt x="44" y="265"/>
                    <a:pt x="43" y="256"/>
                    <a:pt x="43" y="247"/>
                  </a:cubicBezTo>
                  <a:cubicBezTo>
                    <a:pt x="43" y="244"/>
                    <a:pt x="43" y="241"/>
                    <a:pt x="43" y="238"/>
                  </a:cubicBezTo>
                  <a:cubicBezTo>
                    <a:pt x="43" y="237"/>
                    <a:pt x="42" y="237"/>
                    <a:pt x="42" y="236"/>
                  </a:cubicBezTo>
                  <a:cubicBezTo>
                    <a:pt x="43" y="235"/>
                    <a:pt x="43" y="233"/>
                    <a:pt x="44" y="232"/>
                  </a:cubicBezTo>
                  <a:cubicBezTo>
                    <a:pt x="44" y="223"/>
                    <a:pt x="46" y="215"/>
                    <a:pt x="48" y="207"/>
                  </a:cubicBezTo>
                  <a:cubicBezTo>
                    <a:pt x="48" y="204"/>
                    <a:pt x="49" y="201"/>
                    <a:pt x="51" y="199"/>
                  </a:cubicBezTo>
                  <a:cubicBezTo>
                    <a:pt x="52" y="197"/>
                    <a:pt x="53" y="194"/>
                    <a:pt x="54" y="192"/>
                  </a:cubicBezTo>
                  <a:cubicBezTo>
                    <a:pt x="53" y="192"/>
                    <a:pt x="53" y="192"/>
                    <a:pt x="53" y="192"/>
                  </a:cubicBezTo>
                  <a:cubicBezTo>
                    <a:pt x="52" y="188"/>
                    <a:pt x="55" y="185"/>
                    <a:pt x="57" y="182"/>
                  </a:cubicBezTo>
                  <a:cubicBezTo>
                    <a:pt x="57" y="183"/>
                    <a:pt x="57" y="184"/>
                    <a:pt x="57" y="184"/>
                  </a:cubicBezTo>
                  <a:cubicBezTo>
                    <a:pt x="61" y="175"/>
                    <a:pt x="66" y="166"/>
                    <a:pt x="73" y="158"/>
                  </a:cubicBezTo>
                  <a:cubicBezTo>
                    <a:pt x="73" y="158"/>
                    <a:pt x="73" y="157"/>
                    <a:pt x="74" y="157"/>
                  </a:cubicBezTo>
                  <a:cubicBezTo>
                    <a:pt x="90" y="135"/>
                    <a:pt x="113" y="119"/>
                    <a:pt x="139" y="109"/>
                  </a:cubicBezTo>
                  <a:cubicBezTo>
                    <a:pt x="139" y="109"/>
                    <a:pt x="139" y="109"/>
                    <a:pt x="139" y="109"/>
                  </a:cubicBezTo>
                  <a:cubicBezTo>
                    <a:pt x="141" y="107"/>
                    <a:pt x="144" y="106"/>
                    <a:pt x="146" y="105"/>
                  </a:cubicBezTo>
                  <a:cubicBezTo>
                    <a:pt x="147" y="107"/>
                    <a:pt x="143" y="107"/>
                    <a:pt x="141" y="108"/>
                  </a:cubicBezTo>
                  <a:cubicBezTo>
                    <a:pt x="154" y="104"/>
                    <a:pt x="167" y="101"/>
                    <a:pt x="181" y="100"/>
                  </a:cubicBezTo>
                  <a:cubicBezTo>
                    <a:pt x="181" y="100"/>
                    <a:pt x="181" y="100"/>
                    <a:pt x="181" y="100"/>
                  </a:cubicBezTo>
                  <a:cubicBezTo>
                    <a:pt x="180" y="100"/>
                    <a:pt x="179" y="100"/>
                    <a:pt x="179" y="99"/>
                  </a:cubicBezTo>
                  <a:cubicBezTo>
                    <a:pt x="180" y="100"/>
                    <a:pt x="182" y="99"/>
                    <a:pt x="184" y="100"/>
                  </a:cubicBezTo>
                  <a:cubicBezTo>
                    <a:pt x="183" y="95"/>
                    <a:pt x="189" y="96"/>
                    <a:pt x="191" y="94"/>
                  </a:cubicBezTo>
                  <a:cubicBezTo>
                    <a:pt x="192" y="97"/>
                    <a:pt x="197" y="94"/>
                    <a:pt x="199" y="97"/>
                  </a:cubicBezTo>
                  <a:cubicBezTo>
                    <a:pt x="197" y="97"/>
                    <a:pt x="195" y="97"/>
                    <a:pt x="194" y="97"/>
                  </a:cubicBezTo>
                  <a:cubicBezTo>
                    <a:pt x="196" y="98"/>
                    <a:pt x="198" y="99"/>
                    <a:pt x="200" y="100"/>
                  </a:cubicBezTo>
                  <a:cubicBezTo>
                    <a:pt x="202" y="101"/>
                    <a:pt x="204" y="101"/>
                    <a:pt x="206" y="101"/>
                  </a:cubicBezTo>
                  <a:cubicBezTo>
                    <a:pt x="206" y="100"/>
                    <a:pt x="207" y="101"/>
                    <a:pt x="208" y="101"/>
                  </a:cubicBezTo>
                  <a:cubicBezTo>
                    <a:pt x="209" y="101"/>
                    <a:pt x="210" y="101"/>
                    <a:pt x="211" y="102"/>
                  </a:cubicBezTo>
                  <a:cubicBezTo>
                    <a:pt x="211" y="101"/>
                    <a:pt x="209" y="101"/>
                    <a:pt x="209" y="100"/>
                  </a:cubicBezTo>
                  <a:cubicBezTo>
                    <a:pt x="210" y="99"/>
                    <a:pt x="211" y="100"/>
                    <a:pt x="212" y="100"/>
                  </a:cubicBezTo>
                  <a:close/>
                  <a:moveTo>
                    <a:pt x="244" y="98"/>
                  </a:moveTo>
                  <a:cubicBezTo>
                    <a:pt x="247" y="98"/>
                    <a:pt x="246" y="100"/>
                    <a:pt x="248" y="100"/>
                  </a:cubicBezTo>
                  <a:cubicBezTo>
                    <a:pt x="247" y="101"/>
                    <a:pt x="244" y="100"/>
                    <a:pt x="244" y="98"/>
                  </a:cubicBezTo>
                  <a:close/>
                  <a:moveTo>
                    <a:pt x="285" y="106"/>
                  </a:moveTo>
                  <a:cubicBezTo>
                    <a:pt x="284" y="107"/>
                    <a:pt x="282" y="105"/>
                    <a:pt x="280" y="105"/>
                  </a:cubicBezTo>
                  <a:cubicBezTo>
                    <a:pt x="281" y="104"/>
                    <a:pt x="284" y="105"/>
                    <a:pt x="285" y="106"/>
                  </a:cubicBezTo>
                  <a:close/>
                  <a:moveTo>
                    <a:pt x="277" y="102"/>
                  </a:moveTo>
                  <a:cubicBezTo>
                    <a:pt x="276" y="102"/>
                    <a:pt x="275" y="101"/>
                    <a:pt x="274" y="101"/>
                  </a:cubicBezTo>
                  <a:cubicBezTo>
                    <a:pt x="275" y="99"/>
                    <a:pt x="277" y="101"/>
                    <a:pt x="277" y="102"/>
                  </a:cubicBezTo>
                  <a:close/>
                  <a:moveTo>
                    <a:pt x="275" y="102"/>
                  </a:moveTo>
                  <a:cubicBezTo>
                    <a:pt x="273" y="102"/>
                    <a:pt x="271" y="103"/>
                    <a:pt x="272" y="101"/>
                  </a:cubicBezTo>
                  <a:cubicBezTo>
                    <a:pt x="273" y="101"/>
                    <a:pt x="275" y="101"/>
                    <a:pt x="275" y="102"/>
                  </a:cubicBezTo>
                  <a:close/>
                  <a:moveTo>
                    <a:pt x="271" y="100"/>
                  </a:moveTo>
                  <a:cubicBezTo>
                    <a:pt x="271" y="103"/>
                    <a:pt x="269" y="99"/>
                    <a:pt x="267" y="99"/>
                  </a:cubicBezTo>
                  <a:cubicBezTo>
                    <a:pt x="268" y="98"/>
                    <a:pt x="270" y="101"/>
                    <a:pt x="271" y="100"/>
                  </a:cubicBezTo>
                  <a:close/>
                  <a:moveTo>
                    <a:pt x="233" y="70"/>
                  </a:moveTo>
                  <a:cubicBezTo>
                    <a:pt x="234" y="70"/>
                    <a:pt x="233" y="69"/>
                    <a:pt x="233" y="68"/>
                  </a:cubicBezTo>
                  <a:cubicBezTo>
                    <a:pt x="234" y="68"/>
                    <a:pt x="234" y="70"/>
                    <a:pt x="235" y="70"/>
                  </a:cubicBezTo>
                  <a:cubicBezTo>
                    <a:pt x="234" y="70"/>
                    <a:pt x="233" y="70"/>
                    <a:pt x="231" y="70"/>
                  </a:cubicBezTo>
                  <a:cubicBezTo>
                    <a:pt x="231" y="70"/>
                    <a:pt x="231" y="69"/>
                    <a:pt x="230" y="69"/>
                  </a:cubicBezTo>
                  <a:cubicBezTo>
                    <a:pt x="231" y="67"/>
                    <a:pt x="232" y="70"/>
                    <a:pt x="233" y="70"/>
                  </a:cubicBezTo>
                  <a:close/>
                  <a:moveTo>
                    <a:pt x="232" y="90"/>
                  </a:moveTo>
                  <a:cubicBezTo>
                    <a:pt x="232" y="88"/>
                    <a:pt x="236" y="87"/>
                    <a:pt x="238" y="88"/>
                  </a:cubicBezTo>
                  <a:cubicBezTo>
                    <a:pt x="238" y="89"/>
                    <a:pt x="236" y="90"/>
                    <a:pt x="235" y="90"/>
                  </a:cubicBezTo>
                  <a:cubicBezTo>
                    <a:pt x="235" y="91"/>
                    <a:pt x="236" y="90"/>
                    <a:pt x="237" y="90"/>
                  </a:cubicBezTo>
                  <a:cubicBezTo>
                    <a:pt x="233" y="93"/>
                    <a:pt x="240" y="91"/>
                    <a:pt x="240" y="94"/>
                  </a:cubicBezTo>
                  <a:cubicBezTo>
                    <a:pt x="236" y="93"/>
                    <a:pt x="233" y="92"/>
                    <a:pt x="229" y="90"/>
                  </a:cubicBezTo>
                  <a:cubicBezTo>
                    <a:pt x="229" y="88"/>
                    <a:pt x="232" y="89"/>
                    <a:pt x="232" y="90"/>
                  </a:cubicBezTo>
                  <a:close/>
                  <a:moveTo>
                    <a:pt x="224" y="76"/>
                  </a:moveTo>
                  <a:cubicBezTo>
                    <a:pt x="226" y="76"/>
                    <a:pt x="226" y="76"/>
                    <a:pt x="224" y="76"/>
                  </a:cubicBezTo>
                  <a:cubicBezTo>
                    <a:pt x="223" y="77"/>
                    <a:pt x="221" y="78"/>
                    <a:pt x="217" y="78"/>
                  </a:cubicBezTo>
                  <a:cubicBezTo>
                    <a:pt x="218" y="76"/>
                    <a:pt x="222" y="76"/>
                    <a:pt x="224" y="76"/>
                  </a:cubicBezTo>
                  <a:close/>
                  <a:moveTo>
                    <a:pt x="217" y="77"/>
                  </a:moveTo>
                  <a:cubicBezTo>
                    <a:pt x="216" y="79"/>
                    <a:pt x="213" y="79"/>
                    <a:pt x="211" y="79"/>
                  </a:cubicBezTo>
                  <a:cubicBezTo>
                    <a:pt x="211" y="77"/>
                    <a:pt x="215" y="78"/>
                    <a:pt x="217" y="77"/>
                  </a:cubicBezTo>
                  <a:close/>
                  <a:moveTo>
                    <a:pt x="134" y="61"/>
                  </a:moveTo>
                  <a:cubicBezTo>
                    <a:pt x="134" y="62"/>
                    <a:pt x="132" y="62"/>
                    <a:pt x="131" y="62"/>
                  </a:cubicBezTo>
                  <a:cubicBezTo>
                    <a:pt x="130" y="60"/>
                    <a:pt x="133" y="61"/>
                    <a:pt x="134" y="61"/>
                  </a:cubicBezTo>
                  <a:close/>
                  <a:moveTo>
                    <a:pt x="12" y="199"/>
                  </a:moveTo>
                  <a:cubicBezTo>
                    <a:pt x="12" y="198"/>
                    <a:pt x="12" y="197"/>
                    <a:pt x="12" y="197"/>
                  </a:cubicBezTo>
                  <a:cubicBezTo>
                    <a:pt x="14" y="197"/>
                    <a:pt x="13" y="199"/>
                    <a:pt x="12" y="199"/>
                  </a:cubicBezTo>
                  <a:close/>
                  <a:moveTo>
                    <a:pt x="12" y="238"/>
                  </a:moveTo>
                  <a:cubicBezTo>
                    <a:pt x="11" y="237"/>
                    <a:pt x="11" y="237"/>
                    <a:pt x="10" y="237"/>
                  </a:cubicBezTo>
                  <a:cubicBezTo>
                    <a:pt x="10" y="237"/>
                    <a:pt x="11" y="237"/>
                    <a:pt x="11" y="235"/>
                  </a:cubicBezTo>
                  <a:cubicBezTo>
                    <a:pt x="11" y="236"/>
                    <a:pt x="11" y="236"/>
                    <a:pt x="12" y="236"/>
                  </a:cubicBezTo>
                  <a:cubicBezTo>
                    <a:pt x="12" y="237"/>
                    <a:pt x="12" y="237"/>
                    <a:pt x="12" y="238"/>
                  </a:cubicBezTo>
                  <a:close/>
                  <a:moveTo>
                    <a:pt x="12" y="233"/>
                  </a:moveTo>
                  <a:cubicBezTo>
                    <a:pt x="11" y="232"/>
                    <a:pt x="12" y="230"/>
                    <a:pt x="13" y="228"/>
                  </a:cubicBezTo>
                  <a:cubicBezTo>
                    <a:pt x="15" y="229"/>
                    <a:pt x="12" y="232"/>
                    <a:pt x="12" y="233"/>
                  </a:cubicBezTo>
                  <a:close/>
                  <a:moveTo>
                    <a:pt x="34" y="268"/>
                  </a:moveTo>
                  <a:cubicBezTo>
                    <a:pt x="34" y="268"/>
                    <a:pt x="34" y="267"/>
                    <a:pt x="34" y="267"/>
                  </a:cubicBezTo>
                  <a:cubicBezTo>
                    <a:pt x="35" y="267"/>
                    <a:pt x="35" y="267"/>
                    <a:pt x="35" y="268"/>
                  </a:cubicBezTo>
                  <a:cubicBezTo>
                    <a:pt x="34" y="268"/>
                    <a:pt x="34" y="268"/>
                    <a:pt x="34" y="268"/>
                  </a:cubicBezTo>
                  <a:close/>
                  <a:moveTo>
                    <a:pt x="38" y="274"/>
                  </a:moveTo>
                  <a:cubicBezTo>
                    <a:pt x="38" y="273"/>
                    <a:pt x="38" y="271"/>
                    <a:pt x="37" y="271"/>
                  </a:cubicBezTo>
                  <a:cubicBezTo>
                    <a:pt x="37" y="271"/>
                    <a:pt x="37" y="271"/>
                    <a:pt x="37" y="271"/>
                  </a:cubicBezTo>
                  <a:cubicBezTo>
                    <a:pt x="37" y="270"/>
                    <a:pt x="37" y="270"/>
                    <a:pt x="37" y="270"/>
                  </a:cubicBezTo>
                  <a:cubicBezTo>
                    <a:pt x="37" y="270"/>
                    <a:pt x="37" y="270"/>
                    <a:pt x="37" y="269"/>
                  </a:cubicBezTo>
                  <a:cubicBezTo>
                    <a:pt x="37" y="269"/>
                    <a:pt x="37" y="269"/>
                    <a:pt x="37" y="269"/>
                  </a:cubicBezTo>
                  <a:cubicBezTo>
                    <a:pt x="37" y="269"/>
                    <a:pt x="37" y="269"/>
                    <a:pt x="37" y="268"/>
                  </a:cubicBezTo>
                  <a:cubicBezTo>
                    <a:pt x="37" y="269"/>
                    <a:pt x="37" y="269"/>
                    <a:pt x="38" y="270"/>
                  </a:cubicBezTo>
                  <a:cubicBezTo>
                    <a:pt x="38" y="270"/>
                    <a:pt x="38" y="270"/>
                    <a:pt x="38" y="270"/>
                  </a:cubicBezTo>
                  <a:cubicBezTo>
                    <a:pt x="38" y="270"/>
                    <a:pt x="38" y="270"/>
                    <a:pt x="38" y="270"/>
                  </a:cubicBezTo>
                  <a:cubicBezTo>
                    <a:pt x="38" y="271"/>
                    <a:pt x="38" y="272"/>
                    <a:pt x="39" y="274"/>
                  </a:cubicBezTo>
                  <a:cubicBezTo>
                    <a:pt x="39" y="274"/>
                    <a:pt x="38" y="274"/>
                    <a:pt x="38" y="274"/>
                  </a:cubicBezTo>
                  <a:close/>
                  <a:moveTo>
                    <a:pt x="52" y="307"/>
                  </a:moveTo>
                  <a:cubicBezTo>
                    <a:pt x="52" y="307"/>
                    <a:pt x="52" y="306"/>
                    <a:pt x="52" y="306"/>
                  </a:cubicBezTo>
                  <a:cubicBezTo>
                    <a:pt x="52" y="306"/>
                    <a:pt x="52" y="307"/>
                    <a:pt x="52" y="307"/>
                  </a:cubicBezTo>
                  <a:close/>
                  <a:moveTo>
                    <a:pt x="50" y="307"/>
                  </a:moveTo>
                  <a:cubicBezTo>
                    <a:pt x="50" y="307"/>
                    <a:pt x="50" y="307"/>
                    <a:pt x="50" y="307"/>
                  </a:cubicBezTo>
                  <a:cubicBezTo>
                    <a:pt x="50" y="307"/>
                    <a:pt x="50" y="307"/>
                    <a:pt x="50" y="307"/>
                  </a:cubicBezTo>
                  <a:cubicBezTo>
                    <a:pt x="50" y="307"/>
                    <a:pt x="50" y="307"/>
                    <a:pt x="50" y="307"/>
                  </a:cubicBezTo>
                  <a:close/>
                  <a:moveTo>
                    <a:pt x="69" y="159"/>
                  </a:moveTo>
                  <a:cubicBezTo>
                    <a:pt x="68" y="158"/>
                    <a:pt x="70" y="157"/>
                    <a:pt x="70" y="157"/>
                  </a:cubicBezTo>
                  <a:cubicBezTo>
                    <a:pt x="72" y="157"/>
                    <a:pt x="70" y="158"/>
                    <a:pt x="69" y="159"/>
                  </a:cubicBezTo>
                  <a:close/>
                  <a:moveTo>
                    <a:pt x="81" y="146"/>
                  </a:moveTo>
                  <a:cubicBezTo>
                    <a:pt x="81" y="146"/>
                    <a:pt x="81" y="146"/>
                    <a:pt x="81" y="146"/>
                  </a:cubicBezTo>
                  <a:cubicBezTo>
                    <a:pt x="80" y="146"/>
                    <a:pt x="79" y="149"/>
                    <a:pt x="78" y="149"/>
                  </a:cubicBezTo>
                  <a:cubicBezTo>
                    <a:pt x="78" y="148"/>
                    <a:pt x="79" y="147"/>
                    <a:pt x="81" y="146"/>
                  </a:cubicBezTo>
                  <a:cubicBezTo>
                    <a:pt x="81" y="146"/>
                    <a:pt x="81" y="146"/>
                    <a:pt x="81" y="146"/>
                  </a:cubicBezTo>
                  <a:close/>
                  <a:moveTo>
                    <a:pt x="114" y="81"/>
                  </a:moveTo>
                  <a:cubicBezTo>
                    <a:pt x="114" y="80"/>
                    <a:pt x="115" y="80"/>
                    <a:pt x="116" y="79"/>
                  </a:cubicBezTo>
                  <a:cubicBezTo>
                    <a:pt x="116" y="81"/>
                    <a:pt x="115" y="81"/>
                    <a:pt x="114" y="81"/>
                  </a:cubicBezTo>
                  <a:close/>
                  <a:moveTo>
                    <a:pt x="120" y="79"/>
                  </a:moveTo>
                  <a:cubicBezTo>
                    <a:pt x="120" y="78"/>
                    <a:pt x="119" y="78"/>
                    <a:pt x="119" y="78"/>
                  </a:cubicBezTo>
                  <a:cubicBezTo>
                    <a:pt x="120" y="77"/>
                    <a:pt x="121" y="77"/>
                    <a:pt x="123" y="76"/>
                  </a:cubicBezTo>
                  <a:cubicBezTo>
                    <a:pt x="123" y="78"/>
                    <a:pt x="121" y="78"/>
                    <a:pt x="120" y="79"/>
                  </a:cubicBezTo>
                  <a:close/>
                  <a:moveTo>
                    <a:pt x="168" y="98"/>
                  </a:moveTo>
                  <a:cubicBezTo>
                    <a:pt x="169" y="97"/>
                    <a:pt x="170" y="96"/>
                    <a:pt x="171" y="96"/>
                  </a:cubicBezTo>
                  <a:cubicBezTo>
                    <a:pt x="171" y="97"/>
                    <a:pt x="169" y="98"/>
                    <a:pt x="168" y="98"/>
                  </a:cubicBezTo>
                  <a:close/>
                  <a:moveTo>
                    <a:pt x="172" y="98"/>
                  </a:moveTo>
                  <a:cubicBezTo>
                    <a:pt x="170" y="98"/>
                    <a:pt x="172" y="96"/>
                    <a:pt x="174" y="96"/>
                  </a:cubicBezTo>
                  <a:cubicBezTo>
                    <a:pt x="173" y="97"/>
                    <a:pt x="172" y="97"/>
                    <a:pt x="172" y="98"/>
                  </a:cubicBezTo>
                  <a:close/>
                  <a:moveTo>
                    <a:pt x="177" y="95"/>
                  </a:moveTo>
                  <a:cubicBezTo>
                    <a:pt x="176" y="96"/>
                    <a:pt x="174" y="96"/>
                    <a:pt x="174" y="94"/>
                  </a:cubicBezTo>
                  <a:cubicBezTo>
                    <a:pt x="175" y="94"/>
                    <a:pt x="177" y="93"/>
                    <a:pt x="177" y="95"/>
                  </a:cubicBezTo>
                  <a:close/>
                  <a:moveTo>
                    <a:pt x="185" y="87"/>
                  </a:moveTo>
                  <a:cubicBezTo>
                    <a:pt x="186" y="85"/>
                    <a:pt x="189" y="85"/>
                    <a:pt x="191" y="84"/>
                  </a:cubicBezTo>
                  <a:cubicBezTo>
                    <a:pt x="190" y="86"/>
                    <a:pt x="187" y="87"/>
                    <a:pt x="185" y="87"/>
                  </a:cubicBezTo>
                  <a:close/>
                  <a:moveTo>
                    <a:pt x="206" y="94"/>
                  </a:moveTo>
                  <a:cubicBezTo>
                    <a:pt x="204" y="95"/>
                    <a:pt x="204" y="94"/>
                    <a:pt x="204" y="94"/>
                  </a:cubicBezTo>
                  <a:cubicBezTo>
                    <a:pt x="204" y="92"/>
                    <a:pt x="206" y="93"/>
                    <a:pt x="206" y="94"/>
                  </a:cubicBezTo>
                  <a:close/>
                  <a:moveTo>
                    <a:pt x="206" y="80"/>
                  </a:moveTo>
                  <a:cubicBezTo>
                    <a:pt x="205" y="81"/>
                    <a:pt x="204" y="81"/>
                    <a:pt x="202" y="81"/>
                  </a:cubicBezTo>
                  <a:cubicBezTo>
                    <a:pt x="203" y="80"/>
                    <a:pt x="205" y="80"/>
                    <a:pt x="206" y="80"/>
                  </a:cubicBezTo>
                  <a:close/>
                  <a:moveTo>
                    <a:pt x="201" y="97"/>
                  </a:moveTo>
                  <a:cubicBezTo>
                    <a:pt x="199" y="96"/>
                    <a:pt x="199" y="95"/>
                    <a:pt x="199" y="94"/>
                  </a:cubicBezTo>
                  <a:cubicBezTo>
                    <a:pt x="200" y="94"/>
                    <a:pt x="203" y="94"/>
                    <a:pt x="202" y="97"/>
                  </a:cubicBezTo>
                  <a:cubicBezTo>
                    <a:pt x="202" y="97"/>
                    <a:pt x="201" y="96"/>
                    <a:pt x="201" y="97"/>
                  </a:cubicBezTo>
                  <a:close/>
                  <a:moveTo>
                    <a:pt x="346" y="166"/>
                  </a:moveTo>
                  <a:cubicBezTo>
                    <a:pt x="345" y="159"/>
                    <a:pt x="340" y="153"/>
                    <a:pt x="337" y="146"/>
                  </a:cubicBezTo>
                  <a:cubicBezTo>
                    <a:pt x="336" y="147"/>
                    <a:pt x="336" y="144"/>
                    <a:pt x="335" y="146"/>
                  </a:cubicBezTo>
                  <a:cubicBezTo>
                    <a:pt x="340" y="152"/>
                    <a:pt x="341" y="162"/>
                    <a:pt x="346" y="168"/>
                  </a:cubicBezTo>
                  <a:cubicBezTo>
                    <a:pt x="347" y="167"/>
                    <a:pt x="346" y="167"/>
                    <a:pt x="346" y="166"/>
                  </a:cubicBezTo>
                  <a:close/>
                  <a:moveTo>
                    <a:pt x="333" y="189"/>
                  </a:moveTo>
                  <a:cubicBezTo>
                    <a:pt x="336" y="189"/>
                    <a:pt x="334" y="192"/>
                    <a:pt x="336" y="192"/>
                  </a:cubicBezTo>
                  <a:cubicBezTo>
                    <a:pt x="336" y="191"/>
                    <a:pt x="336" y="190"/>
                    <a:pt x="335" y="188"/>
                  </a:cubicBezTo>
                  <a:cubicBezTo>
                    <a:pt x="334" y="189"/>
                    <a:pt x="332" y="188"/>
                    <a:pt x="333" y="189"/>
                  </a:cubicBezTo>
                  <a:close/>
                  <a:moveTo>
                    <a:pt x="182" y="47"/>
                  </a:moveTo>
                  <a:cubicBezTo>
                    <a:pt x="183" y="47"/>
                    <a:pt x="184" y="47"/>
                    <a:pt x="184" y="46"/>
                  </a:cubicBezTo>
                  <a:cubicBezTo>
                    <a:pt x="183" y="47"/>
                    <a:pt x="181" y="46"/>
                    <a:pt x="182" y="47"/>
                  </a:cubicBezTo>
                  <a:close/>
                  <a:moveTo>
                    <a:pt x="337" y="272"/>
                  </a:moveTo>
                  <a:cubicBezTo>
                    <a:pt x="337" y="273"/>
                    <a:pt x="336" y="275"/>
                    <a:pt x="337" y="275"/>
                  </a:cubicBezTo>
                  <a:cubicBezTo>
                    <a:pt x="338" y="275"/>
                    <a:pt x="338" y="273"/>
                    <a:pt x="337" y="272"/>
                  </a:cubicBezTo>
                  <a:close/>
                  <a:moveTo>
                    <a:pt x="331" y="126"/>
                  </a:moveTo>
                  <a:cubicBezTo>
                    <a:pt x="331" y="128"/>
                    <a:pt x="330" y="128"/>
                    <a:pt x="329" y="127"/>
                  </a:cubicBezTo>
                  <a:cubicBezTo>
                    <a:pt x="329" y="129"/>
                    <a:pt x="330" y="129"/>
                    <a:pt x="331" y="130"/>
                  </a:cubicBezTo>
                  <a:cubicBezTo>
                    <a:pt x="331" y="128"/>
                    <a:pt x="333" y="127"/>
                    <a:pt x="331" y="126"/>
                  </a:cubicBezTo>
                  <a:close/>
                  <a:moveTo>
                    <a:pt x="342" y="195"/>
                  </a:moveTo>
                  <a:cubicBezTo>
                    <a:pt x="341" y="196"/>
                    <a:pt x="340" y="196"/>
                    <a:pt x="339" y="195"/>
                  </a:cubicBezTo>
                  <a:cubicBezTo>
                    <a:pt x="339" y="196"/>
                    <a:pt x="339" y="197"/>
                    <a:pt x="340" y="197"/>
                  </a:cubicBezTo>
                  <a:cubicBezTo>
                    <a:pt x="341" y="197"/>
                    <a:pt x="342" y="197"/>
                    <a:pt x="342" y="195"/>
                  </a:cubicBezTo>
                  <a:close/>
                  <a:moveTo>
                    <a:pt x="340" y="192"/>
                  </a:moveTo>
                  <a:cubicBezTo>
                    <a:pt x="340" y="188"/>
                    <a:pt x="338" y="186"/>
                    <a:pt x="337" y="184"/>
                  </a:cubicBezTo>
                  <a:cubicBezTo>
                    <a:pt x="336" y="187"/>
                    <a:pt x="337" y="190"/>
                    <a:pt x="340" y="192"/>
                  </a:cubicBezTo>
                  <a:close/>
                  <a:moveTo>
                    <a:pt x="230" y="62"/>
                  </a:moveTo>
                  <a:cubicBezTo>
                    <a:pt x="231" y="60"/>
                    <a:pt x="234" y="63"/>
                    <a:pt x="237" y="63"/>
                  </a:cubicBezTo>
                  <a:cubicBezTo>
                    <a:pt x="236" y="61"/>
                    <a:pt x="230" y="59"/>
                    <a:pt x="230" y="62"/>
                  </a:cubicBezTo>
                  <a:close/>
                  <a:moveTo>
                    <a:pt x="230" y="57"/>
                  </a:moveTo>
                  <a:cubicBezTo>
                    <a:pt x="230" y="56"/>
                    <a:pt x="228" y="56"/>
                    <a:pt x="227" y="56"/>
                  </a:cubicBezTo>
                  <a:cubicBezTo>
                    <a:pt x="227" y="58"/>
                    <a:pt x="228" y="58"/>
                    <a:pt x="230" y="57"/>
                  </a:cubicBezTo>
                  <a:close/>
                  <a:moveTo>
                    <a:pt x="337" y="135"/>
                  </a:moveTo>
                  <a:cubicBezTo>
                    <a:pt x="337" y="134"/>
                    <a:pt x="336" y="133"/>
                    <a:pt x="335" y="132"/>
                  </a:cubicBezTo>
                  <a:cubicBezTo>
                    <a:pt x="335" y="133"/>
                    <a:pt x="336" y="135"/>
                    <a:pt x="337" y="135"/>
                  </a:cubicBezTo>
                  <a:close/>
                  <a:moveTo>
                    <a:pt x="168" y="50"/>
                  </a:moveTo>
                  <a:cubicBezTo>
                    <a:pt x="167" y="50"/>
                    <a:pt x="164" y="48"/>
                    <a:pt x="165" y="50"/>
                  </a:cubicBezTo>
                  <a:cubicBezTo>
                    <a:pt x="166" y="51"/>
                    <a:pt x="167" y="50"/>
                    <a:pt x="168" y="50"/>
                  </a:cubicBezTo>
                  <a:close/>
                  <a:moveTo>
                    <a:pt x="230" y="51"/>
                  </a:moveTo>
                  <a:cubicBezTo>
                    <a:pt x="228" y="51"/>
                    <a:pt x="225" y="50"/>
                    <a:pt x="224" y="50"/>
                  </a:cubicBezTo>
                  <a:cubicBezTo>
                    <a:pt x="226" y="51"/>
                    <a:pt x="223" y="52"/>
                    <a:pt x="224" y="53"/>
                  </a:cubicBezTo>
                  <a:cubicBezTo>
                    <a:pt x="226" y="53"/>
                    <a:pt x="227" y="54"/>
                    <a:pt x="227" y="55"/>
                  </a:cubicBezTo>
                  <a:cubicBezTo>
                    <a:pt x="229" y="54"/>
                    <a:pt x="230" y="55"/>
                    <a:pt x="231" y="56"/>
                  </a:cubicBezTo>
                  <a:cubicBezTo>
                    <a:pt x="231" y="57"/>
                    <a:pt x="230" y="57"/>
                    <a:pt x="231" y="58"/>
                  </a:cubicBezTo>
                  <a:cubicBezTo>
                    <a:pt x="238" y="58"/>
                    <a:pt x="243" y="59"/>
                    <a:pt x="249" y="61"/>
                  </a:cubicBezTo>
                  <a:cubicBezTo>
                    <a:pt x="250" y="61"/>
                    <a:pt x="249" y="60"/>
                    <a:pt x="250" y="60"/>
                  </a:cubicBezTo>
                  <a:cubicBezTo>
                    <a:pt x="251" y="61"/>
                    <a:pt x="254" y="61"/>
                    <a:pt x="255" y="61"/>
                  </a:cubicBezTo>
                  <a:cubicBezTo>
                    <a:pt x="255" y="60"/>
                    <a:pt x="253" y="61"/>
                    <a:pt x="253" y="60"/>
                  </a:cubicBezTo>
                  <a:cubicBezTo>
                    <a:pt x="254" y="59"/>
                    <a:pt x="256" y="60"/>
                    <a:pt x="255" y="59"/>
                  </a:cubicBezTo>
                  <a:cubicBezTo>
                    <a:pt x="254" y="58"/>
                    <a:pt x="251" y="58"/>
                    <a:pt x="251" y="57"/>
                  </a:cubicBezTo>
                  <a:cubicBezTo>
                    <a:pt x="254" y="57"/>
                    <a:pt x="257" y="57"/>
                    <a:pt x="259" y="57"/>
                  </a:cubicBezTo>
                  <a:cubicBezTo>
                    <a:pt x="257" y="54"/>
                    <a:pt x="251" y="53"/>
                    <a:pt x="247" y="54"/>
                  </a:cubicBezTo>
                  <a:cubicBezTo>
                    <a:pt x="247" y="55"/>
                    <a:pt x="247" y="56"/>
                    <a:pt x="246" y="56"/>
                  </a:cubicBezTo>
                  <a:cubicBezTo>
                    <a:pt x="242" y="55"/>
                    <a:pt x="237" y="54"/>
                    <a:pt x="231" y="54"/>
                  </a:cubicBezTo>
                  <a:cubicBezTo>
                    <a:pt x="231" y="52"/>
                    <a:pt x="231" y="53"/>
                    <a:pt x="230" y="51"/>
                  </a:cubicBezTo>
                  <a:close/>
                  <a:moveTo>
                    <a:pt x="244" y="65"/>
                  </a:moveTo>
                  <a:cubicBezTo>
                    <a:pt x="253" y="67"/>
                    <a:pt x="264" y="69"/>
                    <a:pt x="270" y="71"/>
                  </a:cubicBezTo>
                  <a:cubicBezTo>
                    <a:pt x="264" y="68"/>
                    <a:pt x="253" y="59"/>
                    <a:pt x="244" y="65"/>
                  </a:cubicBezTo>
                  <a:close/>
                  <a:moveTo>
                    <a:pt x="247" y="68"/>
                  </a:moveTo>
                  <a:cubicBezTo>
                    <a:pt x="248" y="68"/>
                    <a:pt x="248" y="68"/>
                    <a:pt x="249" y="68"/>
                  </a:cubicBezTo>
                  <a:cubicBezTo>
                    <a:pt x="249" y="66"/>
                    <a:pt x="248" y="66"/>
                    <a:pt x="247" y="66"/>
                  </a:cubicBezTo>
                  <a:lnTo>
                    <a:pt x="247" y="68"/>
                  </a:lnTo>
                  <a:close/>
                  <a:moveTo>
                    <a:pt x="227" y="101"/>
                  </a:moveTo>
                  <a:cubicBezTo>
                    <a:pt x="225" y="101"/>
                    <a:pt x="221" y="99"/>
                    <a:pt x="219" y="101"/>
                  </a:cubicBezTo>
                  <a:cubicBezTo>
                    <a:pt x="219" y="101"/>
                    <a:pt x="219" y="100"/>
                    <a:pt x="218" y="100"/>
                  </a:cubicBezTo>
                  <a:cubicBezTo>
                    <a:pt x="220" y="103"/>
                    <a:pt x="215" y="101"/>
                    <a:pt x="216" y="102"/>
                  </a:cubicBezTo>
                  <a:cubicBezTo>
                    <a:pt x="217" y="102"/>
                    <a:pt x="218" y="102"/>
                    <a:pt x="218" y="103"/>
                  </a:cubicBezTo>
                  <a:cubicBezTo>
                    <a:pt x="220" y="103"/>
                    <a:pt x="222" y="104"/>
                    <a:pt x="224" y="104"/>
                  </a:cubicBezTo>
                  <a:cubicBezTo>
                    <a:pt x="226" y="104"/>
                    <a:pt x="227" y="104"/>
                    <a:pt x="229" y="104"/>
                  </a:cubicBezTo>
                  <a:cubicBezTo>
                    <a:pt x="229" y="104"/>
                    <a:pt x="229" y="104"/>
                    <a:pt x="229" y="104"/>
                  </a:cubicBezTo>
                  <a:cubicBezTo>
                    <a:pt x="227" y="104"/>
                    <a:pt x="227" y="103"/>
                    <a:pt x="227" y="101"/>
                  </a:cubicBezTo>
                  <a:close/>
                  <a:moveTo>
                    <a:pt x="229" y="105"/>
                  </a:moveTo>
                  <a:cubicBezTo>
                    <a:pt x="230" y="106"/>
                    <a:pt x="230" y="106"/>
                    <a:pt x="231" y="106"/>
                  </a:cubicBezTo>
                  <a:cubicBezTo>
                    <a:pt x="231" y="106"/>
                    <a:pt x="231" y="106"/>
                    <a:pt x="231" y="106"/>
                  </a:cubicBezTo>
                  <a:cubicBezTo>
                    <a:pt x="231" y="105"/>
                    <a:pt x="230" y="105"/>
                    <a:pt x="229" y="105"/>
                  </a:cubicBezTo>
                  <a:close/>
                  <a:moveTo>
                    <a:pt x="224" y="97"/>
                  </a:moveTo>
                  <a:cubicBezTo>
                    <a:pt x="228" y="99"/>
                    <a:pt x="233" y="100"/>
                    <a:pt x="233" y="97"/>
                  </a:cubicBezTo>
                  <a:cubicBezTo>
                    <a:pt x="230" y="96"/>
                    <a:pt x="228" y="97"/>
                    <a:pt x="224" y="97"/>
                  </a:cubicBezTo>
                  <a:close/>
                  <a:moveTo>
                    <a:pt x="284" y="98"/>
                  </a:moveTo>
                  <a:cubicBezTo>
                    <a:pt x="284" y="99"/>
                    <a:pt x="285" y="99"/>
                    <a:pt x="284" y="100"/>
                  </a:cubicBezTo>
                  <a:cubicBezTo>
                    <a:pt x="285" y="100"/>
                    <a:pt x="286" y="100"/>
                    <a:pt x="286" y="99"/>
                  </a:cubicBezTo>
                  <a:cubicBezTo>
                    <a:pt x="285" y="100"/>
                    <a:pt x="285" y="98"/>
                    <a:pt x="284" y="98"/>
                  </a:cubicBezTo>
                  <a:close/>
                  <a:moveTo>
                    <a:pt x="228" y="105"/>
                  </a:moveTo>
                  <a:cubicBezTo>
                    <a:pt x="228" y="105"/>
                    <a:pt x="227" y="105"/>
                    <a:pt x="227" y="105"/>
                  </a:cubicBezTo>
                  <a:cubicBezTo>
                    <a:pt x="227" y="105"/>
                    <a:pt x="228" y="105"/>
                    <a:pt x="228" y="105"/>
                  </a:cubicBezTo>
                  <a:cubicBezTo>
                    <a:pt x="228" y="105"/>
                    <a:pt x="228" y="105"/>
                    <a:pt x="228" y="105"/>
                  </a:cubicBezTo>
                  <a:cubicBezTo>
                    <a:pt x="228" y="105"/>
                    <a:pt x="228" y="105"/>
                    <a:pt x="228" y="105"/>
                  </a:cubicBezTo>
                  <a:close/>
                  <a:moveTo>
                    <a:pt x="162" y="59"/>
                  </a:moveTo>
                  <a:cubicBezTo>
                    <a:pt x="162" y="58"/>
                    <a:pt x="165" y="59"/>
                    <a:pt x="165" y="57"/>
                  </a:cubicBezTo>
                  <a:cubicBezTo>
                    <a:pt x="164" y="58"/>
                    <a:pt x="161" y="58"/>
                    <a:pt x="162" y="59"/>
                  </a:cubicBezTo>
                  <a:close/>
                  <a:moveTo>
                    <a:pt x="223" y="50"/>
                  </a:moveTo>
                  <a:cubicBezTo>
                    <a:pt x="222" y="50"/>
                    <a:pt x="223" y="49"/>
                    <a:pt x="224" y="49"/>
                  </a:cubicBezTo>
                  <a:cubicBezTo>
                    <a:pt x="227" y="48"/>
                    <a:pt x="230" y="51"/>
                    <a:pt x="231" y="49"/>
                  </a:cubicBezTo>
                  <a:cubicBezTo>
                    <a:pt x="229" y="47"/>
                    <a:pt x="224" y="47"/>
                    <a:pt x="222" y="45"/>
                  </a:cubicBezTo>
                  <a:cubicBezTo>
                    <a:pt x="222" y="46"/>
                    <a:pt x="221" y="46"/>
                    <a:pt x="221" y="47"/>
                  </a:cubicBezTo>
                  <a:cubicBezTo>
                    <a:pt x="222" y="47"/>
                    <a:pt x="222" y="48"/>
                    <a:pt x="222" y="49"/>
                  </a:cubicBezTo>
                  <a:cubicBezTo>
                    <a:pt x="221" y="50"/>
                    <a:pt x="218" y="48"/>
                    <a:pt x="218" y="50"/>
                  </a:cubicBezTo>
                  <a:cubicBezTo>
                    <a:pt x="220" y="50"/>
                    <a:pt x="222" y="51"/>
                    <a:pt x="223" y="50"/>
                  </a:cubicBezTo>
                  <a:close/>
                  <a:moveTo>
                    <a:pt x="217" y="100"/>
                  </a:moveTo>
                  <a:cubicBezTo>
                    <a:pt x="216" y="100"/>
                    <a:pt x="215" y="99"/>
                    <a:pt x="214" y="99"/>
                  </a:cubicBezTo>
                  <a:cubicBezTo>
                    <a:pt x="214" y="99"/>
                    <a:pt x="213" y="101"/>
                    <a:pt x="212" y="102"/>
                  </a:cubicBezTo>
                  <a:cubicBezTo>
                    <a:pt x="213" y="102"/>
                    <a:pt x="213" y="102"/>
                    <a:pt x="214" y="102"/>
                  </a:cubicBezTo>
                  <a:cubicBezTo>
                    <a:pt x="215" y="100"/>
                    <a:pt x="216" y="102"/>
                    <a:pt x="217" y="100"/>
                  </a:cubicBezTo>
                  <a:close/>
                  <a:moveTo>
                    <a:pt x="243" y="103"/>
                  </a:moveTo>
                  <a:cubicBezTo>
                    <a:pt x="241" y="103"/>
                    <a:pt x="240" y="101"/>
                    <a:pt x="237" y="102"/>
                  </a:cubicBezTo>
                  <a:cubicBezTo>
                    <a:pt x="237" y="104"/>
                    <a:pt x="237" y="104"/>
                    <a:pt x="237" y="104"/>
                  </a:cubicBezTo>
                  <a:cubicBezTo>
                    <a:pt x="239" y="102"/>
                    <a:pt x="242" y="104"/>
                    <a:pt x="243" y="103"/>
                  </a:cubicBezTo>
                  <a:close/>
                  <a:moveTo>
                    <a:pt x="197" y="100"/>
                  </a:moveTo>
                  <a:cubicBezTo>
                    <a:pt x="197" y="100"/>
                    <a:pt x="197" y="100"/>
                    <a:pt x="197" y="100"/>
                  </a:cubicBezTo>
                  <a:cubicBezTo>
                    <a:pt x="197" y="100"/>
                    <a:pt x="197" y="100"/>
                    <a:pt x="197" y="100"/>
                  </a:cubicBezTo>
                  <a:cubicBezTo>
                    <a:pt x="197" y="100"/>
                    <a:pt x="197" y="100"/>
                    <a:pt x="197" y="100"/>
                  </a:cubicBezTo>
                  <a:close/>
                  <a:moveTo>
                    <a:pt x="1" y="62"/>
                  </a:moveTo>
                  <a:cubicBezTo>
                    <a:pt x="2" y="61"/>
                    <a:pt x="4" y="62"/>
                    <a:pt x="4" y="60"/>
                  </a:cubicBezTo>
                  <a:cubicBezTo>
                    <a:pt x="3" y="59"/>
                    <a:pt x="2" y="61"/>
                    <a:pt x="1" y="62"/>
                  </a:cubicBezTo>
                  <a:close/>
                  <a:moveTo>
                    <a:pt x="368" y="214"/>
                  </a:moveTo>
                  <a:cubicBezTo>
                    <a:pt x="368" y="216"/>
                    <a:pt x="368" y="217"/>
                    <a:pt x="369" y="218"/>
                  </a:cubicBezTo>
                  <a:cubicBezTo>
                    <a:pt x="369" y="217"/>
                    <a:pt x="369" y="215"/>
                    <a:pt x="368" y="214"/>
                  </a:cubicBezTo>
                  <a:close/>
                  <a:moveTo>
                    <a:pt x="369" y="223"/>
                  </a:moveTo>
                  <a:cubicBezTo>
                    <a:pt x="370" y="225"/>
                    <a:pt x="369" y="228"/>
                    <a:pt x="371" y="229"/>
                  </a:cubicBezTo>
                  <a:cubicBezTo>
                    <a:pt x="370" y="227"/>
                    <a:pt x="371" y="223"/>
                    <a:pt x="369" y="223"/>
                  </a:cubicBezTo>
                  <a:close/>
                  <a:moveTo>
                    <a:pt x="371" y="229"/>
                  </a:moveTo>
                  <a:cubicBezTo>
                    <a:pt x="370" y="233"/>
                    <a:pt x="371" y="236"/>
                    <a:pt x="371" y="236"/>
                  </a:cubicBezTo>
                  <a:cubicBezTo>
                    <a:pt x="372" y="238"/>
                    <a:pt x="372" y="239"/>
                    <a:pt x="372" y="237"/>
                  </a:cubicBezTo>
                  <a:cubicBezTo>
                    <a:pt x="372" y="234"/>
                    <a:pt x="372" y="230"/>
                    <a:pt x="371" y="229"/>
                  </a:cubicBezTo>
                  <a:close/>
                  <a:moveTo>
                    <a:pt x="9" y="40"/>
                  </a:moveTo>
                  <a:cubicBezTo>
                    <a:pt x="13" y="42"/>
                    <a:pt x="17" y="37"/>
                    <a:pt x="19" y="37"/>
                  </a:cubicBezTo>
                  <a:cubicBezTo>
                    <a:pt x="17" y="40"/>
                    <a:pt x="17" y="40"/>
                    <a:pt x="14" y="42"/>
                  </a:cubicBezTo>
                  <a:cubicBezTo>
                    <a:pt x="19" y="47"/>
                    <a:pt x="23" y="40"/>
                    <a:pt x="26" y="36"/>
                  </a:cubicBezTo>
                  <a:cubicBezTo>
                    <a:pt x="34" y="27"/>
                    <a:pt x="43" y="18"/>
                    <a:pt x="52" y="14"/>
                  </a:cubicBezTo>
                  <a:cubicBezTo>
                    <a:pt x="54" y="9"/>
                    <a:pt x="59" y="8"/>
                    <a:pt x="62" y="3"/>
                  </a:cubicBezTo>
                  <a:cubicBezTo>
                    <a:pt x="57" y="4"/>
                    <a:pt x="56" y="8"/>
                    <a:pt x="52" y="9"/>
                  </a:cubicBezTo>
                  <a:cubicBezTo>
                    <a:pt x="53" y="8"/>
                    <a:pt x="52" y="7"/>
                    <a:pt x="53" y="6"/>
                  </a:cubicBezTo>
                  <a:cubicBezTo>
                    <a:pt x="51" y="6"/>
                    <a:pt x="50" y="8"/>
                    <a:pt x="48" y="8"/>
                  </a:cubicBezTo>
                  <a:cubicBezTo>
                    <a:pt x="49" y="5"/>
                    <a:pt x="53" y="4"/>
                    <a:pt x="52" y="0"/>
                  </a:cubicBezTo>
                  <a:cubicBezTo>
                    <a:pt x="46" y="0"/>
                    <a:pt x="44" y="5"/>
                    <a:pt x="39" y="7"/>
                  </a:cubicBezTo>
                  <a:cubicBezTo>
                    <a:pt x="38" y="6"/>
                    <a:pt x="38" y="5"/>
                    <a:pt x="37" y="5"/>
                  </a:cubicBezTo>
                  <a:cubicBezTo>
                    <a:pt x="34" y="8"/>
                    <a:pt x="30" y="10"/>
                    <a:pt x="26" y="12"/>
                  </a:cubicBezTo>
                  <a:cubicBezTo>
                    <a:pt x="26" y="16"/>
                    <a:pt x="23" y="19"/>
                    <a:pt x="20" y="21"/>
                  </a:cubicBezTo>
                  <a:cubicBezTo>
                    <a:pt x="14" y="25"/>
                    <a:pt x="5" y="28"/>
                    <a:pt x="0" y="34"/>
                  </a:cubicBezTo>
                  <a:cubicBezTo>
                    <a:pt x="3" y="35"/>
                    <a:pt x="3" y="33"/>
                    <a:pt x="5" y="33"/>
                  </a:cubicBezTo>
                  <a:cubicBezTo>
                    <a:pt x="6" y="35"/>
                    <a:pt x="2" y="36"/>
                    <a:pt x="3" y="39"/>
                  </a:cubicBezTo>
                  <a:cubicBezTo>
                    <a:pt x="5" y="41"/>
                    <a:pt x="9" y="38"/>
                    <a:pt x="11" y="37"/>
                  </a:cubicBezTo>
                  <a:cubicBezTo>
                    <a:pt x="11" y="39"/>
                    <a:pt x="9" y="39"/>
                    <a:pt x="9" y="40"/>
                  </a:cubicBezTo>
                  <a:close/>
                  <a:moveTo>
                    <a:pt x="194" y="97"/>
                  </a:moveTo>
                  <a:cubicBezTo>
                    <a:pt x="190" y="96"/>
                    <a:pt x="188" y="98"/>
                    <a:pt x="186" y="97"/>
                  </a:cubicBezTo>
                  <a:cubicBezTo>
                    <a:pt x="185" y="99"/>
                    <a:pt x="188" y="98"/>
                    <a:pt x="188" y="99"/>
                  </a:cubicBezTo>
                  <a:cubicBezTo>
                    <a:pt x="188" y="100"/>
                    <a:pt x="188" y="100"/>
                    <a:pt x="188" y="100"/>
                  </a:cubicBezTo>
                  <a:cubicBezTo>
                    <a:pt x="188" y="100"/>
                    <a:pt x="189" y="100"/>
                    <a:pt x="190" y="100"/>
                  </a:cubicBezTo>
                  <a:cubicBezTo>
                    <a:pt x="191" y="100"/>
                    <a:pt x="193" y="100"/>
                    <a:pt x="195" y="100"/>
                  </a:cubicBezTo>
                  <a:cubicBezTo>
                    <a:pt x="194" y="100"/>
                    <a:pt x="193" y="100"/>
                    <a:pt x="192" y="100"/>
                  </a:cubicBezTo>
                  <a:cubicBezTo>
                    <a:pt x="192" y="99"/>
                    <a:pt x="194" y="99"/>
                    <a:pt x="194" y="97"/>
                  </a:cubicBezTo>
                  <a:close/>
                  <a:moveTo>
                    <a:pt x="12" y="45"/>
                  </a:moveTo>
                  <a:cubicBezTo>
                    <a:pt x="12" y="47"/>
                    <a:pt x="11" y="48"/>
                    <a:pt x="9" y="48"/>
                  </a:cubicBezTo>
                  <a:cubicBezTo>
                    <a:pt x="11" y="49"/>
                    <a:pt x="13" y="47"/>
                    <a:pt x="15" y="45"/>
                  </a:cubicBezTo>
                  <a:cubicBezTo>
                    <a:pt x="13" y="46"/>
                    <a:pt x="14" y="45"/>
                    <a:pt x="12" y="45"/>
                  </a:cubicBezTo>
                  <a:close/>
                  <a:moveTo>
                    <a:pt x="7" y="213"/>
                  </a:moveTo>
                  <a:cubicBezTo>
                    <a:pt x="6" y="213"/>
                    <a:pt x="6" y="215"/>
                    <a:pt x="7" y="216"/>
                  </a:cubicBezTo>
                  <a:cubicBezTo>
                    <a:pt x="8" y="215"/>
                    <a:pt x="8" y="213"/>
                    <a:pt x="7" y="213"/>
                  </a:cubicBezTo>
                  <a:close/>
                  <a:moveTo>
                    <a:pt x="26" y="80"/>
                  </a:moveTo>
                  <a:cubicBezTo>
                    <a:pt x="26" y="81"/>
                    <a:pt x="26" y="81"/>
                    <a:pt x="27" y="81"/>
                  </a:cubicBezTo>
                  <a:cubicBezTo>
                    <a:pt x="27" y="80"/>
                    <a:pt x="29" y="80"/>
                    <a:pt x="29" y="78"/>
                  </a:cubicBezTo>
                  <a:cubicBezTo>
                    <a:pt x="27" y="79"/>
                    <a:pt x="28" y="78"/>
                    <a:pt x="27" y="76"/>
                  </a:cubicBezTo>
                  <a:cubicBezTo>
                    <a:pt x="24" y="80"/>
                    <a:pt x="21" y="83"/>
                    <a:pt x="18" y="87"/>
                  </a:cubicBezTo>
                  <a:cubicBezTo>
                    <a:pt x="20" y="87"/>
                    <a:pt x="21" y="87"/>
                    <a:pt x="22" y="86"/>
                  </a:cubicBezTo>
                  <a:cubicBezTo>
                    <a:pt x="22" y="85"/>
                    <a:pt x="21" y="85"/>
                    <a:pt x="21" y="84"/>
                  </a:cubicBezTo>
                  <a:cubicBezTo>
                    <a:pt x="22" y="83"/>
                    <a:pt x="24" y="84"/>
                    <a:pt x="25" y="84"/>
                  </a:cubicBezTo>
                  <a:cubicBezTo>
                    <a:pt x="24" y="83"/>
                    <a:pt x="26" y="82"/>
                    <a:pt x="25" y="81"/>
                  </a:cubicBezTo>
                  <a:cubicBezTo>
                    <a:pt x="25" y="82"/>
                    <a:pt x="24" y="83"/>
                    <a:pt x="23" y="82"/>
                  </a:cubicBezTo>
                  <a:cubicBezTo>
                    <a:pt x="24" y="81"/>
                    <a:pt x="25" y="80"/>
                    <a:pt x="26" y="80"/>
                  </a:cubicBezTo>
                  <a:close/>
                  <a:moveTo>
                    <a:pt x="21" y="264"/>
                  </a:moveTo>
                  <a:cubicBezTo>
                    <a:pt x="20" y="264"/>
                    <a:pt x="20" y="264"/>
                    <a:pt x="19" y="264"/>
                  </a:cubicBezTo>
                  <a:cubicBezTo>
                    <a:pt x="19" y="264"/>
                    <a:pt x="18" y="265"/>
                    <a:pt x="18" y="265"/>
                  </a:cubicBezTo>
                  <a:cubicBezTo>
                    <a:pt x="19" y="266"/>
                    <a:pt x="21" y="266"/>
                    <a:pt x="21" y="264"/>
                  </a:cubicBezTo>
                  <a:close/>
                  <a:moveTo>
                    <a:pt x="23" y="77"/>
                  </a:moveTo>
                  <a:cubicBezTo>
                    <a:pt x="21" y="79"/>
                    <a:pt x="18" y="82"/>
                    <a:pt x="18" y="84"/>
                  </a:cubicBezTo>
                  <a:cubicBezTo>
                    <a:pt x="19" y="81"/>
                    <a:pt x="25" y="80"/>
                    <a:pt x="23" y="77"/>
                  </a:cubicBezTo>
                  <a:close/>
                  <a:moveTo>
                    <a:pt x="21" y="76"/>
                  </a:moveTo>
                  <a:cubicBezTo>
                    <a:pt x="23" y="76"/>
                    <a:pt x="24" y="75"/>
                    <a:pt x="24" y="73"/>
                  </a:cubicBezTo>
                  <a:cubicBezTo>
                    <a:pt x="22" y="74"/>
                    <a:pt x="22" y="75"/>
                    <a:pt x="21" y="76"/>
                  </a:cubicBezTo>
                  <a:close/>
                  <a:moveTo>
                    <a:pt x="363" y="197"/>
                  </a:moveTo>
                  <a:cubicBezTo>
                    <a:pt x="363" y="199"/>
                    <a:pt x="364" y="202"/>
                    <a:pt x="365" y="203"/>
                  </a:cubicBezTo>
                  <a:cubicBezTo>
                    <a:pt x="365" y="201"/>
                    <a:pt x="365" y="197"/>
                    <a:pt x="363" y="197"/>
                  </a:cubicBezTo>
                  <a:close/>
                  <a:moveTo>
                    <a:pt x="343" y="286"/>
                  </a:moveTo>
                  <a:cubicBezTo>
                    <a:pt x="344" y="286"/>
                    <a:pt x="344" y="284"/>
                    <a:pt x="344" y="282"/>
                  </a:cubicBezTo>
                  <a:cubicBezTo>
                    <a:pt x="342" y="282"/>
                    <a:pt x="343" y="284"/>
                    <a:pt x="343" y="286"/>
                  </a:cubicBezTo>
                  <a:close/>
                  <a:moveTo>
                    <a:pt x="341" y="143"/>
                  </a:moveTo>
                  <a:cubicBezTo>
                    <a:pt x="340" y="141"/>
                    <a:pt x="340" y="139"/>
                    <a:pt x="339" y="138"/>
                  </a:cubicBezTo>
                  <a:cubicBezTo>
                    <a:pt x="338" y="140"/>
                    <a:pt x="340" y="142"/>
                    <a:pt x="341" y="143"/>
                  </a:cubicBezTo>
                  <a:close/>
                  <a:moveTo>
                    <a:pt x="343" y="152"/>
                  </a:moveTo>
                  <a:cubicBezTo>
                    <a:pt x="343" y="151"/>
                    <a:pt x="343" y="151"/>
                    <a:pt x="343" y="151"/>
                  </a:cubicBezTo>
                  <a:cubicBezTo>
                    <a:pt x="346" y="152"/>
                    <a:pt x="345" y="158"/>
                    <a:pt x="348" y="157"/>
                  </a:cubicBezTo>
                  <a:cubicBezTo>
                    <a:pt x="346" y="155"/>
                    <a:pt x="346" y="152"/>
                    <a:pt x="344" y="149"/>
                  </a:cubicBezTo>
                  <a:cubicBezTo>
                    <a:pt x="344" y="150"/>
                    <a:pt x="342" y="151"/>
                    <a:pt x="343" y="152"/>
                  </a:cubicBezTo>
                  <a:close/>
                  <a:moveTo>
                    <a:pt x="343" y="249"/>
                  </a:moveTo>
                  <a:cubicBezTo>
                    <a:pt x="344" y="242"/>
                    <a:pt x="344" y="235"/>
                    <a:pt x="343" y="230"/>
                  </a:cubicBezTo>
                  <a:cubicBezTo>
                    <a:pt x="343" y="237"/>
                    <a:pt x="342" y="243"/>
                    <a:pt x="343" y="249"/>
                  </a:cubicBezTo>
                  <a:close/>
                  <a:moveTo>
                    <a:pt x="341" y="250"/>
                  </a:moveTo>
                  <a:cubicBezTo>
                    <a:pt x="341" y="251"/>
                    <a:pt x="340" y="254"/>
                    <a:pt x="341" y="254"/>
                  </a:cubicBezTo>
                  <a:cubicBezTo>
                    <a:pt x="342" y="253"/>
                    <a:pt x="342" y="251"/>
                    <a:pt x="341" y="250"/>
                  </a:cubicBezTo>
                  <a:close/>
                  <a:moveTo>
                    <a:pt x="339" y="296"/>
                  </a:moveTo>
                  <a:cubicBezTo>
                    <a:pt x="340" y="295"/>
                    <a:pt x="341" y="292"/>
                    <a:pt x="340" y="290"/>
                  </a:cubicBezTo>
                  <a:cubicBezTo>
                    <a:pt x="340" y="292"/>
                    <a:pt x="338" y="294"/>
                    <a:pt x="339" y="296"/>
                  </a:cubicBezTo>
                  <a:close/>
                  <a:moveTo>
                    <a:pt x="344" y="227"/>
                  </a:moveTo>
                  <a:cubicBezTo>
                    <a:pt x="344" y="225"/>
                    <a:pt x="345" y="223"/>
                    <a:pt x="343" y="223"/>
                  </a:cubicBezTo>
                  <a:cubicBezTo>
                    <a:pt x="344" y="224"/>
                    <a:pt x="343" y="227"/>
                    <a:pt x="344" y="227"/>
                  </a:cubicBezTo>
                  <a:close/>
                  <a:moveTo>
                    <a:pt x="353" y="183"/>
                  </a:moveTo>
                  <a:cubicBezTo>
                    <a:pt x="353" y="183"/>
                    <a:pt x="354" y="184"/>
                    <a:pt x="354" y="185"/>
                  </a:cubicBezTo>
                  <a:cubicBezTo>
                    <a:pt x="355" y="184"/>
                    <a:pt x="353" y="181"/>
                    <a:pt x="353" y="183"/>
                  </a:cubicBezTo>
                  <a:close/>
                  <a:moveTo>
                    <a:pt x="355" y="183"/>
                  </a:moveTo>
                  <a:cubicBezTo>
                    <a:pt x="355" y="181"/>
                    <a:pt x="354" y="180"/>
                    <a:pt x="353" y="179"/>
                  </a:cubicBezTo>
                  <a:cubicBezTo>
                    <a:pt x="354" y="180"/>
                    <a:pt x="354" y="182"/>
                    <a:pt x="355" y="183"/>
                  </a:cubicBezTo>
                  <a:close/>
                  <a:moveTo>
                    <a:pt x="357" y="186"/>
                  </a:moveTo>
                  <a:cubicBezTo>
                    <a:pt x="355" y="185"/>
                    <a:pt x="355" y="187"/>
                    <a:pt x="356" y="188"/>
                  </a:cubicBezTo>
                  <a:cubicBezTo>
                    <a:pt x="357" y="188"/>
                    <a:pt x="356" y="187"/>
                    <a:pt x="357" y="186"/>
                  </a:cubicBezTo>
                  <a:close/>
                  <a:moveTo>
                    <a:pt x="343" y="276"/>
                  </a:moveTo>
                  <a:cubicBezTo>
                    <a:pt x="344" y="276"/>
                    <a:pt x="344" y="278"/>
                    <a:pt x="345" y="278"/>
                  </a:cubicBezTo>
                  <a:cubicBezTo>
                    <a:pt x="344" y="276"/>
                    <a:pt x="346" y="277"/>
                    <a:pt x="346" y="275"/>
                  </a:cubicBezTo>
                  <a:cubicBezTo>
                    <a:pt x="344" y="275"/>
                    <a:pt x="343" y="275"/>
                    <a:pt x="343" y="276"/>
                  </a:cubicBezTo>
                  <a:close/>
                  <a:moveTo>
                    <a:pt x="346" y="209"/>
                  </a:moveTo>
                  <a:cubicBezTo>
                    <a:pt x="348" y="212"/>
                    <a:pt x="345" y="208"/>
                    <a:pt x="344" y="206"/>
                  </a:cubicBezTo>
                  <a:cubicBezTo>
                    <a:pt x="344" y="203"/>
                    <a:pt x="344" y="200"/>
                    <a:pt x="343" y="199"/>
                  </a:cubicBezTo>
                  <a:cubicBezTo>
                    <a:pt x="341" y="199"/>
                    <a:pt x="341" y="200"/>
                    <a:pt x="340" y="199"/>
                  </a:cubicBezTo>
                  <a:cubicBezTo>
                    <a:pt x="341" y="204"/>
                    <a:pt x="342" y="206"/>
                    <a:pt x="345" y="209"/>
                  </a:cubicBezTo>
                  <a:cubicBezTo>
                    <a:pt x="344" y="212"/>
                    <a:pt x="345" y="216"/>
                    <a:pt x="346" y="219"/>
                  </a:cubicBezTo>
                  <a:cubicBezTo>
                    <a:pt x="349" y="215"/>
                    <a:pt x="344" y="212"/>
                    <a:pt x="346" y="209"/>
                  </a:cubicBezTo>
                  <a:close/>
                  <a:moveTo>
                    <a:pt x="346" y="180"/>
                  </a:moveTo>
                  <a:cubicBezTo>
                    <a:pt x="348" y="179"/>
                    <a:pt x="347" y="181"/>
                    <a:pt x="349" y="181"/>
                  </a:cubicBezTo>
                  <a:cubicBezTo>
                    <a:pt x="349" y="180"/>
                    <a:pt x="348" y="179"/>
                    <a:pt x="348" y="178"/>
                  </a:cubicBezTo>
                  <a:cubicBezTo>
                    <a:pt x="347" y="178"/>
                    <a:pt x="346" y="179"/>
                    <a:pt x="346" y="180"/>
                  </a:cubicBezTo>
                  <a:close/>
                  <a:moveTo>
                    <a:pt x="258" y="101"/>
                  </a:moveTo>
                  <a:cubicBezTo>
                    <a:pt x="256" y="101"/>
                    <a:pt x="255" y="100"/>
                    <a:pt x="254" y="100"/>
                  </a:cubicBezTo>
                  <a:cubicBezTo>
                    <a:pt x="254" y="102"/>
                    <a:pt x="258" y="102"/>
                    <a:pt x="258" y="101"/>
                  </a:cubicBezTo>
                  <a:close/>
                  <a:moveTo>
                    <a:pt x="328" y="130"/>
                  </a:moveTo>
                  <a:cubicBezTo>
                    <a:pt x="327" y="128"/>
                    <a:pt x="326" y="125"/>
                    <a:pt x="324" y="124"/>
                  </a:cubicBezTo>
                  <a:cubicBezTo>
                    <a:pt x="324" y="126"/>
                    <a:pt x="326" y="129"/>
                    <a:pt x="328" y="130"/>
                  </a:cubicBezTo>
                  <a:close/>
                  <a:moveTo>
                    <a:pt x="324" y="135"/>
                  </a:moveTo>
                  <a:cubicBezTo>
                    <a:pt x="326" y="137"/>
                    <a:pt x="328" y="141"/>
                    <a:pt x="330" y="141"/>
                  </a:cubicBezTo>
                  <a:cubicBezTo>
                    <a:pt x="328" y="140"/>
                    <a:pt x="327" y="138"/>
                    <a:pt x="328" y="136"/>
                  </a:cubicBezTo>
                  <a:cubicBezTo>
                    <a:pt x="326" y="137"/>
                    <a:pt x="325" y="134"/>
                    <a:pt x="324" y="135"/>
                  </a:cubicBezTo>
                  <a:close/>
                  <a:moveTo>
                    <a:pt x="333" y="131"/>
                  </a:moveTo>
                  <a:cubicBezTo>
                    <a:pt x="335" y="131"/>
                    <a:pt x="333" y="129"/>
                    <a:pt x="332" y="128"/>
                  </a:cubicBezTo>
                  <a:cubicBezTo>
                    <a:pt x="332" y="130"/>
                    <a:pt x="334" y="130"/>
                    <a:pt x="333" y="131"/>
                  </a:cubicBezTo>
                  <a:close/>
                  <a:moveTo>
                    <a:pt x="273" y="126"/>
                  </a:moveTo>
                  <a:cubicBezTo>
                    <a:pt x="273" y="126"/>
                    <a:pt x="274" y="126"/>
                    <a:pt x="274" y="127"/>
                  </a:cubicBezTo>
                  <a:cubicBezTo>
                    <a:pt x="275" y="127"/>
                    <a:pt x="275" y="126"/>
                    <a:pt x="274" y="126"/>
                  </a:cubicBezTo>
                  <a:cubicBezTo>
                    <a:pt x="274" y="126"/>
                    <a:pt x="273" y="125"/>
                    <a:pt x="273" y="126"/>
                  </a:cubicBezTo>
                  <a:close/>
                  <a:moveTo>
                    <a:pt x="270" y="118"/>
                  </a:moveTo>
                  <a:cubicBezTo>
                    <a:pt x="269" y="118"/>
                    <a:pt x="268" y="115"/>
                    <a:pt x="267" y="116"/>
                  </a:cubicBezTo>
                  <a:cubicBezTo>
                    <a:pt x="269" y="116"/>
                    <a:pt x="269" y="119"/>
                    <a:pt x="267" y="119"/>
                  </a:cubicBezTo>
                  <a:cubicBezTo>
                    <a:pt x="266" y="118"/>
                    <a:pt x="264" y="116"/>
                    <a:pt x="263" y="115"/>
                  </a:cubicBezTo>
                  <a:cubicBezTo>
                    <a:pt x="263" y="115"/>
                    <a:pt x="264" y="115"/>
                    <a:pt x="264" y="114"/>
                  </a:cubicBezTo>
                  <a:cubicBezTo>
                    <a:pt x="261" y="114"/>
                    <a:pt x="260" y="114"/>
                    <a:pt x="259" y="112"/>
                  </a:cubicBezTo>
                  <a:cubicBezTo>
                    <a:pt x="257" y="118"/>
                    <a:pt x="267" y="121"/>
                    <a:pt x="270" y="118"/>
                  </a:cubicBezTo>
                  <a:close/>
                  <a:moveTo>
                    <a:pt x="251" y="105"/>
                  </a:moveTo>
                  <a:cubicBezTo>
                    <a:pt x="249" y="105"/>
                    <a:pt x="248" y="103"/>
                    <a:pt x="248" y="105"/>
                  </a:cubicBezTo>
                  <a:cubicBezTo>
                    <a:pt x="248" y="105"/>
                    <a:pt x="250" y="105"/>
                    <a:pt x="251" y="105"/>
                  </a:cubicBezTo>
                  <a:close/>
                  <a:moveTo>
                    <a:pt x="275" y="63"/>
                  </a:moveTo>
                  <a:cubicBezTo>
                    <a:pt x="273" y="62"/>
                    <a:pt x="270" y="58"/>
                    <a:pt x="266" y="59"/>
                  </a:cubicBezTo>
                  <a:cubicBezTo>
                    <a:pt x="266" y="61"/>
                    <a:pt x="266" y="61"/>
                    <a:pt x="266" y="61"/>
                  </a:cubicBezTo>
                  <a:cubicBezTo>
                    <a:pt x="270" y="60"/>
                    <a:pt x="272" y="64"/>
                    <a:pt x="275" y="63"/>
                  </a:cubicBezTo>
                  <a:close/>
                  <a:moveTo>
                    <a:pt x="260" y="107"/>
                  </a:moveTo>
                  <a:cubicBezTo>
                    <a:pt x="260" y="106"/>
                    <a:pt x="261" y="105"/>
                    <a:pt x="262" y="105"/>
                  </a:cubicBezTo>
                  <a:cubicBezTo>
                    <a:pt x="257" y="105"/>
                    <a:pt x="254" y="101"/>
                    <a:pt x="251" y="101"/>
                  </a:cubicBezTo>
                  <a:cubicBezTo>
                    <a:pt x="253" y="105"/>
                    <a:pt x="257" y="105"/>
                    <a:pt x="260" y="107"/>
                  </a:cubicBezTo>
                  <a:close/>
                  <a:moveTo>
                    <a:pt x="278" y="114"/>
                  </a:moveTo>
                  <a:cubicBezTo>
                    <a:pt x="275" y="112"/>
                    <a:pt x="270" y="103"/>
                    <a:pt x="263" y="106"/>
                  </a:cubicBezTo>
                  <a:cubicBezTo>
                    <a:pt x="265" y="107"/>
                    <a:pt x="267" y="108"/>
                    <a:pt x="268" y="109"/>
                  </a:cubicBezTo>
                  <a:cubicBezTo>
                    <a:pt x="267" y="110"/>
                    <a:pt x="265" y="109"/>
                    <a:pt x="264" y="110"/>
                  </a:cubicBezTo>
                  <a:cubicBezTo>
                    <a:pt x="261" y="109"/>
                    <a:pt x="255" y="107"/>
                    <a:pt x="251" y="109"/>
                  </a:cubicBezTo>
                  <a:cubicBezTo>
                    <a:pt x="249" y="107"/>
                    <a:pt x="246" y="107"/>
                    <a:pt x="244" y="106"/>
                  </a:cubicBezTo>
                  <a:cubicBezTo>
                    <a:pt x="246" y="109"/>
                    <a:pt x="251" y="109"/>
                    <a:pt x="253" y="112"/>
                  </a:cubicBezTo>
                  <a:cubicBezTo>
                    <a:pt x="256" y="112"/>
                    <a:pt x="256" y="112"/>
                    <a:pt x="256" y="112"/>
                  </a:cubicBezTo>
                  <a:cubicBezTo>
                    <a:pt x="256" y="113"/>
                    <a:pt x="257" y="115"/>
                    <a:pt x="257" y="113"/>
                  </a:cubicBezTo>
                  <a:cubicBezTo>
                    <a:pt x="257" y="113"/>
                    <a:pt x="256" y="112"/>
                    <a:pt x="257" y="112"/>
                  </a:cubicBezTo>
                  <a:cubicBezTo>
                    <a:pt x="258" y="113"/>
                    <a:pt x="262" y="111"/>
                    <a:pt x="261" y="113"/>
                  </a:cubicBezTo>
                  <a:cubicBezTo>
                    <a:pt x="263" y="111"/>
                    <a:pt x="265" y="115"/>
                    <a:pt x="266" y="114"/>
                  </a:cubicBezTo>
                  <a:cubicBezTo>
                    <a:pt x="263" y="113"/>
                    <a:pt x="267" y="113"/>
                    <a:pt x="268" y="112"/>
                  </a:cubicBezTo>
                  <a:cubicBezTo>
                    <a:pt x="267" y="112"/>
                    <a:pt x="266" y="111"/>
                    <a:pt x="267" y="111"/>
                  </a:cubicBezTo>
                  <a:cubicBezTo>
                    <a:pt x="270" y="110"/>
                    <a:pt x="274" y="109"/>
                    <a:pt x="275" y="113"/>
                  </a:cubicBezTo>
                  <a:cubicBezTo>
                    <a:pt x="273" y="114"/>
                    <a:pt x="272" y="112"/>
                    <a:pt x="271" y="113"/>
                  </a:cubicBezTo>
                  <a:cubicBezTo>
                    <a:pt x="272" y="114"/>
                    <a:pt x="274" y="115"/>
                    <a:pt x="276" y="115"/>
                  </a:cubicBezTo>
                  <a:cubicBezTo>
                    <a:pt x="275" y="112"/>
                    <a:pt x="278" y="114"/>
                    <a:pt x="278" y="114"/>
                  </a:cubicBezTo>
                  <a:close/>
                  <a:moveTo>
                    <a:pt x="272" y="121"/>
                  </a:moveTo>
                  <a:cubicBezTo>
                    <a:pt x="271" y="121"/>
                    <a:pt x="271" y="121"/>
                    <a:pt x="270" y="121"/>
                  </a:cubicBezTo>
                  <a:cubicBezTo>
                    <a:pt x="270" y="122"/>
                    <a:pt x="270" y="122"/>
                    <a:pt x="270" y="122"/>
                  </a:cubicBezTo>
                  <a:cubicBezTo>
                    <a:pt x="270" y="122"/>
                    <a:pt x="271" y="122"/>
                    <a:pt x="272" y="121"/>
                  </a:cubicBezTo>
                  <a:close/>
                  <a:moveTo>
                    <a:pt x="291" y="136"/>
                  </a:moveTo>
                  <a:cubicBezTo>
                    <a:pt x="292" y="138"/>
                    <a:pt x="297" y="142"/>
                    <a:pt x="297" y="141"/>
                  </a:cubicBezTo>
                  <a:cubicBezTo>
                    <a:pt x="297" y="139"/>
                    <a:pt x="290" y="136"/>
                    <a:pt x="293" y="133"/>
                  </a:cubicBezTo>
                  <a:cubicBezTo>
                    <a:pt x="291" y="133"/>
                    <a:pt x="291" y="134"/>
                    <a:pt x="289" y="134"/>
                  </a:cubicBezTo>
                  <a:cubicBezTo>
                    <a:pt x="289" y="132"/>
                    <a:pt x="287" y="133"/>
                    <a:pt x="286" y="132"/>
                  </a:cubicBezTo>
                  <a:cubicBezTo>
                    <a:pt x="286" y="130"/>
                    <a:pt x="286" y="130"/>
                    <a:pt x="286" y="128"/>
                  </a:cubicBezTo>
                  <a:cubicBezTo>
                    <a:pt x="284" y="128"/>
                    <a:pt x="284" y="128"/>
                    <a:pt x="284" y="128"/>
                  </a:cubicBezTo>
                  <a:cubicBezTo>
                    <a:pt x="285" y="130"/>
                    <a:pt x="285" y="129"/>
                    <a:pt x="284" y="132"/>
                  </a:cubicBezTo>
                  <a:cubicBezTo>
                    <a:pt x="288" y="132"/>
                    <a:pt x="288" y="136"/>
                    <a:pt x="291" y="136"/>
                  </a:cubicBezTo>
                  <a:close/>
                  <a:moveTo>
                    <a:pt x="320" y="159"/>
                  </a:moveTo>
                  <a:cubicBezTo>
                    <a:pt x="320" y="160"/>
                    <a:pt x="319" y="160"/>
                    <a:pt x="319" y="161"/>
                  </a:cubicBezTo>
                  <a:cubicBezTo>
                    <a:pt x="320" y="162"/>
                    <a:pt x="321" y="163"/>
                    <a:pt x="322" y="164"/>
                  </a:cubicBezTo>
                  <a:cubicBezTo>
                    <a:pt x="322" y="162"/>
                    <a:pt x="321" y="161"/>
                    <a:pt x="320" y="159"/>
                  </a:cubicBezTo>
                  <a:close/>
                  <a:moveTo>
                    <a:pt x="301" y="137"/>
                  </a:moveTo>
                  <a:cubicBezTo>
                    <a:pt x="303" y="139"/>
                    <a:pt x="305" y="142"/>
                    <a:pt x="309" y="144"/>
                  </a:cubicBezTo>
                  <a:cubicBezTo>
                    <a:pt x="307" y="141"/>
                    <a:pt x="302" y="137"/>
                    <a:pt x="301" y="137"/>
                  </a:cubicBezTo>
                  <a:close/>
                  <a:moveTo>
                    <a:pt x="279" y="123"/>
                  </a:moveTo>
                  <a:cubicBezTo>
                    <a:pt x="279" y="122"/>
                    <a:pt x="279" y="121"/>
                    <a:pt x="278" y="120"/>
                  </a:cubicBezTo>
                  <a:cubicBezTo>
                    <a:pt x="277" y="121"/>
                    <a:pt x="278" y="123"/>
                    <a:pt x="279" y="123"/>
                  </a:cubicBezTo>
                  <a:close/>
                  <a:moveTo>
                    <a:pt x="323" y="160"/>
                  </a:moveTo>
                  <a:cubicBezTo>
                    <a:pt x="325" y="162"/>
                    <a:pt x="325" y="164"/>
                    <a:pt x="327" y="165"/>
                  </a:cubicBezTo>
                  <a:cubicBezTo>
                    <a:pt x="326" y="163"/>
                    <a:pt x="325" y="160"/>
                    <a:pt x="323" y="160"/>
                  </a:cubicBezTo>
                  <a:close/>
                  <a:moveTo>
                    <a:pt x="327" y="156"/>
                  </a:moveTo>
                  <a:cubicBezTo>
                    <a:pt x="326" y="157"/>
                    <a:pt x="324" y="156"/>
                    <a:pt x="324" y="157"/>
                  </a:cubicBezTo>
                  <a:cubicBezTo>
                    <a:pt x="325" y="157"/>
                    <a:pt x="326" y="159"/>
                    <a:pt x="327" y="159"/>
                  </a:cubicBezTo>
                  <a:cubicBezTo>
                    <a:pt x="327" y="158"/>
                    <a:pt x="326" y="157"/>
                    <a:pt x="327" y="156"/>
                  </a:cubicBezTo>
                  <a:close/>
                  <a:moveTo>
                    <a:pt x="303" y="146"/>
                  </a:moveTo>
                  <a:cubicBezTo>
                    <a:pt x="302" y="147"/>
                    <a:pt x="304" y="149"/>
                    <a:pt x="305" y="149"/>
                  </a:cubicBezTo>
                  <a:cubicBezTo>
                    <a:pt x="304" y="148"/>
                    <a:pt x="305" y="146"/>
                    <a:pt x="303" y="146"/>
                  </a:cubicBezTo>
                  <a:close/>
                  <a:moveTo>
                    <a:pt x="294" y="132"/>
                  </a:moveTo>
                  <a:cubicBezTo>
                    <a:pt x="294" y="131"/>
                    <a:pt x="292" y="130"/>
                    <a:pt x="292" y="132"/>
                  </a:cubicBezTo>
                  <a:cubicBezTo>
                    <a:pt x="293" y="131"/>
                    <a:pt x="294" y="133"/>
                    <a:pt x="294" y="132"/>
                  </a:cubicBezTo>
                  <a:close/>
                  <a:moveTo>
                    <a:pt x="280" y="119"/>
                  </a:moveTo>
                  <a:cubicBezTo>
                    <a:pt x="279" y="118"/>
                    <a:pt x="279" y="117"/>
                    <a:pt x="277" y="117"/>
                  </a:cubicBezTo>
                  <a:cubicBezTo>
                    <a:pt x="277" y="118"/>
                    <a:pt x="279" y="120"/>
                    <a:pt x="280" y="119"/>
                  </a:cubicBezTo>
                  <a:close/>
                  <a:moveTo>
                    <a:pt x="316" y="137"/>
                  </a:moveTo>
                  <a:cubicBezTo>
                    <a:pt x="311" y="132"/>
                    <a:pt x="302" y="121"/>
                    <a:pt x="292" y="118"/>
                  </a:cubicBezTo>
                  <a:cubicBezTo>
                    <a:pt x="293" y="119"/>
                    <a:pt x="292" y="120"/>
                    <a:pt x="291" y="120"/>
                  </a:cubicBezTo>
                  <a:cubicBezTo>
                    <a:pt x="290" y="119"/>
                    <a:pt x="288" y="118"/>
                    <a:pt x="288" y="117"/>
                  </a:cubicBezTo>
                  <a:cubicBezTo>
                    <a:pt x="285" y="119"/>
                    <a:pt x="282" y="114"/>
                    <a:pt x="279" y="115"/>
                  </a:cubicBezTo>
                  <a:cubicBezTo>
                    <a:pt x="279" y="117"/>
                    <a:pt x="282" y="117"/>
                    <a:pt x="284" y="118"/>
                  </a:cubicBezTo>
                  <a:cubicBezTo>
                    <a:pt x="284" y="119"/>
                    <a:pt x="285" y="123"/>
                    <a:pt x="287" y="122"/>
                  </a:cubicBezTo>
                  <a:cubicBezTo>
                    <a:pt x="286" y="121"/>
                    <a:pt x="285" y="120"/>
                    <a:pt x="286" y="120"/>
                  </a:cubicBezTo>
                  <a:cubicBezTo>
                    <a:pt x="287" y="120"/>
                    <a:pt x="288" y="120"/>
                    <a:pt x="288" y="122"/>
                  </a:cubicBezTo>
                  <a:cubicBezTo>
                    <a:pt x="289" y="122"/>
                    <a:pt x="291" y="121"/>
                    <a:pt x="292" y="123"/>
                  </a:cubicBezTo>
                  <a:cubicBezTo>
                    <a:pt x="291" y="124"/>
                    <a:pt x="288" y="124"/>
                    <a:pt x="287" y="126"/>
                  </a:cubicBezTo>
                  <a:cubicBezTo>
                    <a:pt x="290" y="127"/>
                    <a:pt x="291" y="130"/>
                    <a:pt x="295" y="130"/>
                  </a:cubicBezTo>
                  <a:cubicBezTo>
                    <a:pt x="296" y="129"/>
                    <a:pt x="292" y="128"/>
                    <a:pt x="295" y="127"/>
                  </a:cubicBezTo>
                  <a:cubicBezTo>
                    <a:pt x="298" y="130"/>
                    <a:pt x="301" y="135"/>
                    <a:pt x="306" y="134"/>
                  </a:cubicBezTo>
                  <a:cubicBezTo>
                    <a:pt x="306" y="132"/>
                    <a:pt x="304" y="132"/>
                    <a:pt x="303" y="131"/>
                  </a:cubicBezTo>
                  <a:cubicBezTo>
                    <a:pt x="304" y="131"/>
                    <a:pt x="304" y="130"/>
                    <a:pt x="304" y="130"/>
                  </a:cubicBezTo>
                  <a:cubicBezTo>
                    <a:pt x="309" y="134"/>
                    <a:pt x="314" y="136"/>
                    <a:pt x="317" y="141"/>
                  </a:cubicBezTo>
                  <a:cubicBezTo>
                    <a:pt x="316" y="141"/>
                    <a:pt x="314" y="138"/>
                    <a:pt x="313" y="139"/>
                  </a:cubicBezTo>
                  <a:cubicBezTo>
                    <a:pt x="315" y="142"/>
                    <a:pt x="318" y="143"/>
                    <a:pt x="320" y="146"/>
                  </a:cubicBezTo>
                  <a:cubicBezTo>
                    <a:pt x="319" y="148"/>
                    <a:pt x="323" y="150"/>
                    <a:pt x="323" y="153"/>
                  </a:cubicBezTo>
                  <a:cubicBezTo>
                    <a:pt x="325" y="153"/>
                    <a:pt x="325" y="154"/>
                    <a:pt x="326" y="154"/>
                  </a:cubicBezTo>
                  <a:cubicBezTo>
                    <a:pt x="326" y="155"/>
                    <a:pt x="328" y="157"/>
                    <a:pt x="329" y="156"/>
                  </a:cubicBezTo>
                  <a:cubicBezTo>
                    <a:pt x="327" y="151"/>
                    <a:pt x="325" y="145"/>
                    <a:pt x="320" y="144"/>
                  </a:cubicBezTo>
                  <a:cubicBezTo>
                    <a:pt x="322" y="141"/>
                    <a:pt x="317" y="140"/>
                    <a:pt x="316" y="137"/>
                  </a:cubicBezTo>
                  <a:close/>
                  <a:moveTo>
                    <a:pt x="292" y="128"/>
                  </a:moveTo>
                  <a:cubicBezTo>
                    <a:pt x="291" y="127"/>
                    <a:pt x="290" y="127"/>
                    <a:pt x="291" y="125"/>
                  </a:cubicBezTo>
                  <a:cubicBezTo>
                    <a:pt x="292" y="125"/>
                    <a:pt x="292" y="124"/>
                    <a:pt x="294" y="125"/>
                  </a:cubicBezTo>
                  <a:cubicBezTo>
                    <a:pt x="294" y="127"/>
                    <a:pt x="293" y="127"/>
                    <a:pt x="292" y="128"/>
                  </a:cubicBezTo>
                  <a:close/>
                  <a:moveTo>
                    <a:pt x="294" y="126"/>
                  </a:moveTo>
                  <a:cubicBezTo>
                    <a:pt x="296" y="124"/>
                    <a:pt x="300" y="125"/>
                    <a:pt x="300" y="128"/>
                  </a:cubicBezTo>
                  <a:cubicBezTo>
                    <a:pt x="298" y="128"/>
                    <a:pt x="297" y="125"/>
                    <a:pt x="294" y="126"/>
                  </a:cubicBezTo>
                  <a:close/>
                  <a:moveTo>
                    <a:pt x="328" y="169"/>
                  </a:moveTo>
                  <a:cubicBezTo>
                    <a:pt x="329" y="167"/>
                    <a:pt x="328" y="171"/>
                    <a:pt x="329" y="170"/>
                  </a:cubicBezTo>
                  <a:cubicBezTo>
                    <a:pt x="330" y="169"/>
                    <a:pt x="328" y="167"/>
                    <a:pt x="328" y="166"/>
                  </a:cubicBezTo>
                  <a:cubicBezTo>
                    <a:pt x="328" y="167"/>
                    <a:pt x="327" y="169"/>
                    <a:pt x="328" y="169"/>
                  </a:cubicBezTo>
                  <a:close/>
                  <a:moveTo>
                    <a:pt x="263" y="120"/>
                  </a:moveTo>
                  <a:cubicBezTo>
                    <a:pt x="263" y="120"/>
                    <a:pt x="263" y="120"/>
                    <a:pt x="263" y="120"/>
                  </a:cubicBezTo>
                  <a:cubicBezTo>
                    <a:pt x="263" y="120"/>
                    <a:pt x="263" y="120"/>
                    <a:pt x="263" y="120"/>
                  </a:cubicBezTo>
                  <a:cubicBezTo>
                    <a:pt x="263" y="120"/>
                    <a:pt x="263" y="120"/>
                    <a:pt x="263" y="120"/>
                  </a:cubicBezTo>
                  <a:close/>
                  <a:moveTo>
                    <a:pt x="300" y="78"/>
                  </a:moveTo>
                  <a:cubicBezTo>
                    <a:pt x="300" y="78"/>
                    <a:pt x="299" y="76"/>
                    <a:pt x="298" y="77"/>
                  </a:cubicBezTo>
                  <a:cubicBezTo>
                    <a:pt x="299" y="78"/>
                    <a:pt x="300" y="80"/>
                    <a:pt x="300" y="78"/>
                  </a:cubicBezTo>
                  <a:close/>
                  <a:moveTo>
                    <a:pt x="310" y="89"/>
                  </a:moveTo>
                  <a:cubicBezTo>
                    <a:pt x="310" y="88"/>
                    <a:pt x="309" y="87"/>
                    <a:pt x="307" y="86"/>
                  </a:cubicBezTo>
                  <a:cubicBezTo>
                    <a:pt x="307" y="87"/>
                    <a:pt x="310" y="89"/>
                    <a:pt x="310" y="89"/>
                  </a:cubicBezTo>
                  <a:close/>
                  <a:moveTo>
                    <a:pt x="308" y="94"/>
                  </a:moveTo>
                  <a:cubicBezTo>
                    <a:pt x="306" y="92"/>
                    <a:pt x="303" y="88"/>
                    <a:pt x="302" y="89"/>
                  </a:cubicBezTo>
                  <a:cubicBezTo>
                    <a:pt x="304" y="90"/>
                    <a:pt x="305" y="93"/>
                    <a:pt x="308" y="94"/>
                  </a:cubicBezTo>
                  <a:close/>
                  <a:moveTo>
                    <a:pt x="310" y="89"/>
                  </a:moveTo>
                  <a:cubicBezTo>
                    <a:pt x="310" y="89"/>
                    <a:pt x="310" y="89"/>
                    <a:pt x="310" y="89"/>
                  </a:cubicBezTo>
                  <a:cubicBezTo>
                    <a:pt x="311" y="89"/>
                    <a:pt x="311" y="89"/>
                    <a:pt x="310" y="89"/>
                  </a:cubicBezTo>
                  <a:close/>
                  <a:moveTo>
                    <a:pt x="309" y="96"/>
                  </a:moveTo>
                  <a:cubicBezTo>
                    <a:pt x="310" y="96"/>
                    <a:pt x="311" y="99"/>
                    <a:pt x="312" y="98"/>
                  </a:cubicBezTo>
                  <a:cubicBezTo>
                    <a:pt x="311" y="98"/>
                    <a:pt x="311" y="94"/>
                    <a:pt x="309" y="96"/>
                  </a:cubicBezTo>
                  <a:close/>
                  <a:moveTo>
                    <a:pt x="301" y="109"/>
                  </a:moveTo>
                  <a:cubicBezTo>
                    <a:pt x="299" y="108"/>
                    <a:pt x="296" y="103"/>
                    <a:pt x="295" y="105"/>
                  </a:cubicBezTo>
                  <a:cubicBezTo>
                    <a:pt x="298" y="105"/>
                    <a:pt x="298" y="110"/>
                    <a:pt x="301" y="109"/>
                  </a:cubicBezTo>
                  <a:close/>
                  <a:moveTo>
                    <a:pt x="297" y="81"/>
                  </a:moveTo>
                  <a:cubicBezTo>
                    <a:pt x="298" y="81"/>
                    <a:pt x="299" y="82"/>
                    <a:pt x="300" y="82"/>
                  </a:cubicBezTo>
                  <a:cubicBezTo>
                    <a:pt x="300" y="81"/>
                    <a:pt x="297" y="79"/>
                    <a:pt x="297" y="81"/>
                  </a:cubicBezTo>
                  <a:close/>
                  <a:moveTo>
                    <a:pt x="305" y="102"/>
                  </a:moveTo>
                  <a:cubicBezTo>
                    <a:pt x="305" y="103"/>
                    <a:pt x="304" y="104"/>
                    <a:pt x="304" y="105"/>
                  </a:cubicBezTo>
                  <a:cubicBezTo>
                    <a:pt x="309" y="106"/>
                    <a:pt x="310" y="110"/>
                    <a:pt x="314" y="112"/>
                  </a:cubicBezTo>
                  <a:cubicBezTo>
                    <a:pt x="313" y="108"/>
                    <a:pt x="308" y="105"/>
                    <a:pt x="305" y="102"/>
                  </a:cubicBezTo>
                  <a:close/>
                  <a:moveTo>
                    <a:pt x="305" y="103"/>
                  </a:moveTo>
                  <a:cubicBezTo>
                    <a:pt x="307" y="103"/>
                    <a:pt x="306" y="105"/>
                    <a:pt x="307" y="105"/>
                  </a:cubicBezTo>
                  <a:cubicBezTo>
                    <a:pt x="307" y="106"/>
                    <a:pt x="305" y="104"/>
                    <a:pt x="305" y="103"/>
                  </a:cubicBezTo>
                  <a:close/>
                  <a:moveTo>
                    <a:pt x="284" y="73"/>
                  </a:moveTo>
                  <a:cubicBezTo>
                    <a:pt x="283" y="71"/>
                    <a:pt x="285" y="73"/>
                    <a:pt x="285" y="72"/>
                  </a:cubicBezTo>
                  <a:cubicBezTo>
                    <a:pt x="284" y="71"/>
                    <a:pt x="284" y="70"/>
                    <a:pt x="282" y="70"/>
                  </a:cubicBezTo>
                  <a:cubicBezTo>
                    <a:pt x="282" y="71"/>
                    <a:pt x="281" y="71"/>
                    <a:pt x="281" y="72"/>
                  </a:cubicBezTo>
                  <a:cubicBezTo>
                    <a:pt x="283" y="71"/>
                    <a:pt x="282" y="73"/>
                    <a:pt x="284" y="73"/>
                  </a:cubicBezTo>
                  <a:close/>
                  <a:moveTo>
                    <a:pt x="301" y="88"/>
                  </a:moveTo>
                  <a:cubicBezTo>
                    <a:pt x="299" y="86"/>
                    <a:pt x="298" y="85"/>
                    <a:pt x="295" y="84"/>
                  </a:cubicBezTo>
                  <a:cubicBezTo>
                    <a:pt x="297" y="86"/>
                    <a:pt x="298" y="87"/>
                    <a:pt x="301" y="88"/>
                  </a:cubicBezTo>
                  <a:close/>
                  <a:moveTo>
                    <a:pt x="261" y="108"/>
                  </a:moveTo>
                  <a:cubicBezTo>
                    <a:pt x="262" y="108"/>
                    <a:pt x="262" y="108"/>
                    <a:pt x="262" y="108"/>
                  </a:cubicBezTo>
                  <a:cubicBezTo>
                    <a:pt x="263" y="108"/>
                    <a:pt x="263" y="108"/>
                    <a:pt x="264" y="108"/>
                  </a:cubicBezTo>
                  <a:cubicBezTo>
                    <a:pt x="264" y="108"/>
                    <a:pt x="264" y="107"/>
                    <a:pt x="264" y="107"/>
                  </a:cubicBezTo>
                  <a:cubicBezTo>
                    <a:pt x="263" y="108"/>
                    <a:pt x="260" y="107"/>
                    <a:pt x="261" y="108"/>
                  </a:cubicBezTo>
                  <a:close/>
                  <a:moveTo>
                    <a:pt x="277" y="81"/>
                  </a:moveTo>
                  <a:cubicBezTo>
                    <a:pt x="276" y="79"/>
                    <a:pt x="274" y="79"/>
                    <a:pt x="272" y="78"/>
                  </a:cubicBezTo>
                  <a:cubicBezTo>
                    <a:pt x="272" y="80"/>
                    <a:pt x="275" y="80"/>
                    <a:pt x="277" y="81"/>
                  </a:cubicBezTo>
                  <a:close/>
                  <a:moveTo>
                    <a:pt x="288" y="114"/>
                  </a:moveTo>
                  <a:cubicBezTo>
                    <a:pt x="286" y="114"/>
                    <a:pt x="286" y="114"/>
                    <a:pt x="286" y="114"/>
                  </a:cubicBezTo>
                  <a:cubicBezTo>
                    <a:pt x="286" y="115"/>
                    <a:pt x="286" y="115"/>
                    <a:pt x="286" y="115"/>
                  </a:cubicBezTo>
                  <a:cubicBezTo>
                    <a:pt x="287" y="115"/>
                    <a:pt x="287" y="116"/>
                    <a:pt x="288" y="116"/>
                  </a:cubicBezTo>
                  <a:lnTo>
                    <a:pt x="288" y="114"/>
                  </a:lnTo>
                  <a:close/>
                  <a:moveTo>
                    <a:pt x="298" y="116"/>
                  </a:moveTo>
                  <a:cubicBezTo>
                    <a:pt x="300" y="118"/>
                    <a:pt x="303" y="122"/>
                    <a:pt x="306" y="122"/>
                  </a:cubicBezTo>
                  <a:cubicBezTo>
                    <a:pt x="304" y="119"/>
                    <a:pt x="300" y="117"/>
                    <a:pt x="298" y="116"/>
                  </a:cubicBezTo>
                  <a:close/>
                  <a:moveTo>
                    <a:pt x="275" y="110"/>
                  </a:moveTo>
                  <a:cubicBezTo>
                    <a:pt x="278" y="110"/>
                    <a:pt x="281" y="113"/>
                    <a:pt x="284" y="113"/>
                  </a:cubicBezTo>
                  <a:cubicBezTo>
                    <a:pt x="282" y="112"/>
                    <a:pt x="279" y="110"/>
                    <a:pt x="277" y="109"/>
                  </a:cubicBezTo>
                  <a:cubicBezTo>
                    <a:pt x="277" y="111"/>
                    <a:pt x="275" y="108"/>
                    <a:pt x="275" y="110"/>
                  </a:cubicBezTo>
                  <a:close/>
                  <a:moveTo>
                    <a:pt x="309" y="125"/>
                  </a:moveTo>
                  <a:cubicBezTo>
                    <a:pt x="312" y="129"/>
                    <a:pt x="308" y="122"/>
                    <a:pt x="306" y="123"/>
                  </a:cubicBezTo>
                  <a:cubicBezTo>
                    <a:pt x="307" y="124"/>
                    <a:pt x="307" y="126"/>
                    <a:pt x="309" y="125"/>
                  </a:cubicBezTo>
                  <a:close/>
                  <a:moveTo>
                    <a:pt x="321" y="123"/>
                  </a:moveTo>
                  <a:cubicBezTo>
                    <a:pt x="322" y="122"/>
                    <a:pt x="323" y="123"/>
                    <a:pt x="323" y="123"/>
                  </a:cubicBezTo>
                  <a:cubicBezTo>
                    <a:pt x="321" y="121"/>
                    <a:pt x="320" y="115"/>
                    <a:pt x="317" y="117"/>
                  </a:cubicBezTo>
                  <a:cubicBezTo>
                    <a:pt x="318" y="119"/>
                    <a:pt x="320" y="121"/>
                    <a:pt x="321" y="123"/>
                  </a:cubicBezTo>
                  <a:close/>
                  <a:moveTo>
                    <a:pt x="317" y="115"/>
                  </a:moveTo>
                  <a:cubicBezTo>
                    <a:pt x="317" y="113"/>
                    <a:pt x="316" y="113"/>
                    <a:pt x="315" y="112"/>
                  </a:cubicBezTo>
                  <a:cubicBezTo>
                    <a:pt x="316" y="114"/>
                    <a:pt x="316" y="113"/>
                    <a:pt x="315" y="115"/>
                  </a:cubicBezTo>
                  <a:lnTo>
                    <a:pt x="317" y="115"/>
                  </a:lnTo>
                  <a:close/>
                  <a:moveTo>
                    <a:pt x="313" y="130"/>
                  </a:moveTo>
                  <a:cubicBezTo>
                    <a:pt x="315" y="130"/>
                    <a:pt x="315" y="131"/>
                    <a:pt x="316" y="131"/>
                  </a:cubicBezTo>
                  <a:cubicBezTo>
                    <a:pt x="316" y="130"/>
                    <a:pt x="313" y="128"/>
                    <a:pt x="313" y="130"/>
                  </a:cubicBezTo>
                  <a:close/>
                  <a:moveTo>
                    <a:pt x="337" y="183"/>
                  </a:moveTo>
                  <a:cubicBezTo>
                    <a:pt x="337" y="180"/>
                    <a:pt x="335" y="178"/>
                    <a:pt x="335" y="175"/>
                  </a:cubicBezTo>
                  <a:cubicBezTo>
                    <a:pt x="332" y="177"/>
                    <a:pt x="336" y="181"/>
                    <a:pt x="337" y="183"/>
                  </a:cubicBezTo>
                  <a:close/>
                  <a:moveTo>
                    <a:pt x="39" y="302"/>
                  </a:moveTo>
                  <a:cubicBezTo>
                    <a:pt x="39" y="302"/>
                    <a:pt x="38" y="302"/>
                    <a:pt x="38" y="303"/>
                  </a:cubicBezTo>
                  <a:cubicBezTo>
                    <a:pt x="38" y="303"/>
                    <a:pt x="39" y="303"/>
                    <a:pt x="39" y="303"/>
                  </a:cubicBezTo>
                  <a:cubicBezTo>
                    <a:pt x="39" y="303"/>
                    <a:pt x="39" y="302"/>
                    <a:pt x="39" y="302"/>
                  </a:cubicBezTo>
                  <a:close/>
                  <a:moveTo>
                    <a:pt x="40" y="292"/>
                  </a:moveTo>
                  <a:cubicBezTo>
                    <a:pt x="40" y="291"/>
                    <a:pt x="40" y="291"/>
                    <a:pt x="40" y="291"/>
                  </a:cubicBezTo>
                  <a:cubicBezTo>
                    <a:pt x="39" y="291"/>
                    <a:pt x="39" y="291"/>
                    <a:pt x="39" y="291"/>
                  </a:cubicBezTo>
                  <a:cubicBezTo>
                    <a:pt x="39" y="292"/>
                    <a:pt x="39" y="292"/>
                    <a:pt x="40" y="292"/>
                  </a:cubicBezTo>
                  <a:close/>
                  <a:moveTo>
                    <a:pt x="37" y="287"/>
                  </a:moveTo>
                  <a:cubicBezTo>
                    <a:pt x="37" y="287"/>
                    <a:pt x="37" y="288"/>
                    <a:pt x="37" y="288"/>
                  </a:cubicBezTo>
                  <a:cubicBezTo>
                    <a:pt x="37" y="288"/>
                    <a:pt x="38" y="287"/>
                    <a:pt x="38" y="287"/>
                  </a:cubicBezTo>
                  <a:cubicBezTo>
                    <a:pt x="37" y="287"/>
                    <a:pt x="37" y="287"/>
                    <a:pt x="37" y="287"/>
                  </a:cubicBezTo>
                  <a:close/>
                  <a:moveTo>
                    <a:pt x="35" y="292"/>
                  </a:moveTo>
                  <a:cubicBezTo>
                    <a:pt x="35" y="292"/>
                    <a:pt x="36" y="292"/>
                    <a:pt x="36" y="291"/>
                  </a:cubicBezTo>
                  <a:cubicBezTo>
                    <a:pt x="36" y="292"/>
                    <a:pt x="35" y="291"/>
                    <a:pt x="35" y="292"/>
                  </a:cubicBezTo>
                  <a:close/>
                  <a:moveTo>
                    <a:pt x="40" y="295"/>
                  </a:moveTo>
                  <a:cubicBezTo>
                    <a:pt x="39" y="295"/>
                    <a:pt x="39" y="295"/>
                    <a:pt x="39" y="294"/>
                  </a:cubicBezTo>
                  <a:cubicBezTo>
                    <a:pt x="38" y="294"/>
                    <a:pt x="38" y="294"/>
                    <a:pt x="38" y="294"/>
                  </a:cubicBezTo>
                  <a:cubicBezTo>
                    <a:pt x="39" y="295"/>
                    <a:pt x="38" y="295"/>
                    <a:pt x="39" y="296"/>
                  </a:cubicBezTo>
                  <a:cubicBezTo>
                    <a:pt x="39" y="295"/>
                    <a:pt x="40" y="296"/>
                    <a:pt x="40" y="295"/>
                  </a:cubicBezTo>
                  <a:close/>
                  <a:moveTo>
                    <a:pt x="52" y="320"/>
                  </a:moveTo>
                  <a:cubicBezTo>
                    <a:pt x="52" y="320"/>
                    <a:pt x="51" y="320"/>
                    <a:pt x="51" y="320"/>
                  </a:cubicBezTo>
                  <a:cubicBezTo>
                    <a:pt x="51" y="321"/>
                    <a:pt x="51" y="322"/>
                    <a:pt x="52" y="322"/>
                  </a:cubicBezTo>
                  <a:cubicBezTo>
                    <a:pt x="52" y="321"/>
                    <a:pt x="52" y="321"/>
                    <a:pt x="53" y="321"/>
                  </a:cubicBezTo>
                  <a:cubicBezTo>
                    <a:pt x="53" y="321"/>
                    <a:pt x="52" y="321"/>
                    <a:pt x="52" y="320"/>
                  </a:cubicBezTo>
                  <a:close/>
                  <a:moveTo>
                    <a:pt x="40" y="294"/>
                  </a:moveTo>
                  <a:cubicBezTo>
                    <a:pt x="40" y="293"/>
                    <a:pt x="39" y="292"/>
                    <a:pt x="39" y="293"/>
                  </a:cubicBezTo>
                  <a:cubicBezTo>
                    <a:pt x="39" y="293"/>
                    <a:pt x="40" y="294"/>
                    <a:pt x="40" y="294"/>
                  </a:cubicBezTo>
                  <a:close/>
                  <a:moveTo>
                    <a:pt x="37" y="293"/>
                  </a:moveTo>
                  <a:cubicBezTo>
                    <a:pt x="37" y="292"/>
                    <a:pt x="37" y="292"/>
                    <a:pt x="37" y="292"/>
                  </a:cubicBezTo>
                  <a:cubicBezTo>
                    <a:pt x="37" y="292"/>
                    <a:pt x="37" y="293"/>
                    <a:pt x="36" y="293"/>
                  </a:cubicBezTo>
                  <a:cubicBezTo>
                    <a:pt x="36" y="293"/>
                    <a:pt x="37" y="293"/>
                    <a:pt x="37" y="293"/>
                  </a:cubicBezTo>
                  <a:close/>
                  <a:moveTo>
                    <a:pt x="48" y="310"/>
                  </a:moveTo>
                  <a:cubicBezTo>
                    <a:pt x="48" y="310"/>
                    <a:pt x="47" y="310"/>
                    <a:pt x="47" y="311"/>
                  </a:cubicBezTo>
                  <a:cubicBezTo>
                    <a:pt x="48" y="311"/>
                    <a:pt x="48" y="312"/>
                    <a:pt x="48" y="311"/>
                  </a:cubicBezTo>
                  <a:cubicBezTo>
                    <a:pt x="47" y="311"/>
                    <a:pt x="48" y="311"/>
                    <a:pt x="48" y="310"/>
                  </a:cubicBezTo>
                  <a:close/>
                  <a:moveTo>
                    <a:pt x="39" y="285"/>
                  </a:moveTo>
                  <a:cubicBezTo>
                    <a:pt x="38" y="285"/>
                    <a:pt x="38" y="286"/>
                    <a:pt x="38" y="286"/>
                  </a:cubicBezTo>
                  <a:cubicBezTo>
                    <a:pt x="38" y="286"/>
                    <a:pt x="37" y="286"/>
                    <a:pt x="37" y="286"/>
                  </a:cubicBezTo>
                  <a:cubicBezTo>
                    <a:pt x="37" y="287"/>
                    <a:pt x="40" y="286"/>
                    <a:pt x="39" y="289"/>
                  </a:cubicBezTo>
                  <a:cubicBezTo>
                    <a:pt x="39" y="289"/>
                    <a:pt x="39" y="289"/>
                    <a:pt x="39" y="289"/>
                  </a:cubicBezTo>
                  <a:cubicBezTo>
                    <a:pt x="40" y="288"/>
                    <a:pt x="37" y="286"/>
                    <a:pt x="40" y="286"/>
                  </a:cubicBezTo>
                  <a:cubicBezTo>
                    <a:pt x="40" y="286"/>
                    <a:pt x="40" y="287"/>
                    <a:pt x="40" y="287"/>
                  </a:cubicBezTo>
                  <a:cubicBezTo>
                    <a:pt x="41" y="286"/>
                    <a:pt x="40" y="286"/>
                    <a:pt x="40" y="285"/>
                  </a:cubicBezTo>
                  <a:cubicBezTo>
                    <a:pt x="40" y="285"/>
                    <a:pt x="39" y="285"/>
                    <a:pt x="39" y="285"/>
                  </a:cubicBezTo>
                  <a:cubicBezTo>
                    <a:pt x="40" y="284"/>
                    <a:pt x="39" y="283"/>
                    <a:pt x="40" y="282"/>
                  </a:cubicBezTo>
                  <a:cubicBezTo>
                    <a:pt x="39" y="283"/>
                    <a:pt x="39" y="284"/>
                    <a:pt x="39" y="285"/>
                  </a:cubicBezTo>
                  <a:close/>
                  <a:moveTo>
                    <a:pt x="35" y="280"/>
                  </a:moveTo>
                  <a:cubicBezTo>
                    <a:pt x="35" y="280"/>
                    <a:pt x="35" y="281"/>
                    <a:pt x="35" y="282"/>
                  </a:cubicBezTo>
                  <a:cubicBezTo>
                    <a:pt x="35" y="282"/>
                    <a:pt x="36" y="281"/>
                    <a:pt x="36" y="282"/>
                  </a:cubicBezTo>
                  <a:cubicBezTo>
                    <a:pt x="37" y="283"/>
                    <a:pt x="36" y="282"/>
                    <a:pt x="36" y="283"/>
                  </a:cubicBezTo>
                  <a:cubicBezTo>
                    <a:pt x="37" y="283"/>
                    <a:pt x="37" y="284"/>
                    <a:pt x="37" y="285"/>
                  </a:cubicBezTo>
                  <a:cubicBezTo>
                    <a:pt x="39" y="284"/>
                    <a:pt x="36" y="283"/>
                    <a:pt x="38" y="281"/>
                  </a:cubicBezTo>
                  <a:cubicBezTo>
                    <a:pt x="37" y="280"/>
                    <a:pt x="36" y="280"/>
                    <a:pt x="35" y="280"/>
                  </a:cubicBezTo>
                  <a:close/>
                  <a:moveTo>
                    <a:pt x="35" y="289"/>
                  </a:moveTo>
                  <a:cubicBezTo>
                    <a:pt x="35" y="290"/>
                    <a:pt x="36" y="291"/>
                    <a:pt x="37" y="291"/>
                  </a:cubicBezTo>
                  <a:cubicBezTo>
                    <a:pt x="37" y="291"/>
                    <a:pt x="37" y="291"/>
                    <a:pt x="37" y="291"/>
                  </a:cubicBezTo>
                  <a:cubicBezTo>
                    <a:pt x="37" y="291"/>
                    <a:pt x="37" y="291"/>
                    <a:pt x="37" y="290"/>
                  </a:cubicBezTo>
                  <a:cubicBezTo>
                    <a:pt x="36" y="291"/>
                    <a:pt x="36" y="289"/>
                    <a:pt x="35" y="289"/>
                  </a:cubicBezTo>
                  <a:close/>
                  <a:moveTo>
                    <a:pt x="41" y="306"/>
                  </a:moveTo>
                  <a:cubicBezTo>
                    <a:pt x="41" y="307"/>
                    <a:pt x="41" y="307"/>
                    <a:pt x="41" y="307"/>
                  </a:cubicBezTo>
                  <a:cubicBezTo>
                    <a:pt x="41" y="307"/>
                    <a:pt x="42" y="307"/>
                    <a:pt x="42" y="306"/>
                  </a:cubicBezTo>
                  <a:lnTo>
                    <a:pt x="41" y="306"/>
                  </a:lnTo>
                  <a:close/>
                  <a:moveTo>
                    <a:pt x="45" y="306"/>
                  </a:moveTo>
                  <a:cubicBezTo>
                    <a:pt x="45" y="307"/>
                    <a:pt x="45" y="307"/>
                    <a:pt x="46" y="307"/>
                  </a:cubicBezTo>
                  <a:cubicBezTo>
                    <a:pt x="46" y="307"/>
                    <a:pt x="46" y="307"/>
                    <a:pt x="46" y="306"/>
                  </a:cubicBezTo>
                  <a:cubicBezTo>
                    <a:pt x="46" y="307"/>
                    <a:pt x="45" y="306"/>
                    <a:pt x="45" y="306"/>
                  </a:cubicBezTo>
                  <a:close/>
                  <a:moveTo>
                    <a:pt x="48" y="322"/>
                  </a:moveTo>
                  <a:cubicBezTo>
                    <a:pt x="48" y="323"/>
                    <a:pt x="49" y="323"/>
                    <a:pt x="50" y="323"/>
                  </a:cubicBezTo>
                  <a:cubicBezTo>
                    <a:pt x="49" y="322"/>
                    <a:pt x="49" y="322"/>
                    <a:pt x="48" y="322"/>
                  </a:cubicBezTo>
                  <a:close/>
                  <a:moveTo>
                    <a:pt x="46" y="303"/>
                  </a:moveTo>
                  <a:cubicBezTo>
                    <a:pt x="46" y="304"/>
                    <a:pt x="47" y="304"/>
                    <a:pt x="47" y="304"/>
                  </a:cubicBezTo>
                  <a:cubicBezTo>
                    <a:pt x="47" y="303"/>
                    <a:pt x="47" y="303"/>
                    <a:pt x="46" y="303"/>
                  </a:cubicBezTo>
                  <a:close/>
                  <a:moveTo>
                    <a:pt x="45" y="303"/>
                  </a:moveTo>
                  <a:cubicBezTo>
                    <a:pt x="45" y="304"/>
                    <a:pt x="45" y="304"/>
                    <a:pt x="46" y="305"/>
                  </a:cubicBezTo>
                  <a:cubicBezTo>
                    <a:pt x="45" y="304"/>
                    <a:pt x="47" y="303"/>
                    <a:pt x="45" y="303"/>
                  </a:cubicBezTo>
                  <a:close/>
                  <a:moveTo>
                    <a:pt x="44" y="306"/>
                  </a:moveTo>
                  <a:cubicBezTo>
                    <a:pt x="45" y="306"/>
                    <a:pt x="46" y="306"/>
                    <a:pt x="46" y="306"/>
                  </a:cubicBezTo>
                  <a:cubicBezTo>
                    <a:pt x="46" y="306"/>
                    <a:pt x="44" y="306"/>
                    <a:pt x="44" y="306"/>
                  </a:cubicBezTo>
                  <a:close/>
                  <a:moveTo>
                    <a:pt x="49" y="309"/>
                  </a:moveTo>
                  <a:cubicBezTo>
                    <a:pt x="49" y="309"/>
                    <a:pt x="50" y="309"/>
                    <a:pt x="50" y="308"/>
                  </a:cubicBezTo>
                  <a:cubicBezTo>
                    <a:pt x="49" y="308"/>
                    <a:pt x="49" y="309"/>
                    <a:pt x="49" y="309"/>
                  </a:cubicBezTo>
                  <a:close/>
                  <a:moveTo>
                    <a:pt x="42" y="299"/>
                  </a:moveTo>
                  <a:cubicBezTo>
                    <a:pt x="40" y="298"/>
                    <a:pt x="40" y="300"/>
                    <a:pt x="40" y="301"/>
                  </a:cubicBezTo>
                  <a:cubicBezTo>
                    <a:pt x="40" y="301"/>
                    <a:pt x="41" y="300"/>
                    <a:pt x="41" y="301"/>
                  </a:cubicBezTo>
                  <a:cubicBezTo>
                    <a:pt x="42" y="301"/>
                    <a:pt x="42" y="300"/>
                    <a:pt x="42" y="300"/>
                  </a:cubicBezTo>
                  <a:cubicBezTo>
                    <a:pt x="41" y="300"/>
                    <a:pt x="41" y="299"/>
                    <a:pt x="42" y="299"/>
                  </a:cubicBezTo>
                  <a:close/>
                  <a:moveTo>
                    <a:pt x="44" y="302"/>
                  </a:moveTo>
                  <a:cubicBezTo>
                    <a:pt x="43" y="302"/>
                    <a:pt x="43" y="302"/>
                    <a:pt x="43" y="301"/>
                  </a:cubicBezTo>
                  <a:cubicBezTo>
                    <a:pt x="43" y="302"/>
                    <a:pt x="42" y="302"/>
                    <a:pt x="42" y="303"/>
                  </a:cubicBezTo>
                  <a:cubicBezTo>
                    <a:pt x="43" y="303"/>
                    <a:pt x="43" y="302"/>
                    <a:pt x="44" y="302"/>
                  </a:cubicBezTo>
                  <a:close/>
                  <a:moveTo>
                    <a:pt x="43" y="303"/>
                  </a:moveTo>
                  <a:cubicBezTo>
                    <a:pt x="43" y="303"/>
                    <a:pt x="43" y="304"/>
                    <a:pt x="44" y="304"/>
                  </a:cubicBezTo>
                  <a:cubicBezTo>
                    <a:pt x="44" y="303"/>
                    <a:pt x="44" y="303"/>
                    <a:pt x="43" y="303"/>
                  </a:cubicBezTo>
                  <a:close/>
                  <a:moveTo>
                    <a:pt x="43" y="308"/>
                  </a:moveTo>
                  <a:cubicBezTo>
                    <a:pt x="43" y="309"/>
                    <a:pt x="43" y="309"/>
                    <a:pt x="43" y="309"/>
                  </a:cubicBezTo>
                  <a:cubicBezTo>
                    <a:pt x="44" y="310"/>
                    <a:pt x="44" y="308"/>
                    <a:pt x="43" y="308"/>
                  </a:cubicBezTo>
                  <a:close/>
                  <a:moveTo>
                    <a:pt x="45" y="313"/>
                  </a:moveTo>
                  <a:cubicBezTo>
                    <a:pt x="45" y="312"/>
                    <a:pt x="45" y="312"/>
                    <a:pt x="45" y="312"/>
                  </a:cubicBezTo>
                  <a:cubicBezTo>
                    <a:pt x="44" y="312"/>
                    <a:pt x="45" y="314"/>
                    <a:pt x="46" y="313"/>
                  </a:cubicBezTo>
                  <a:cubicBezTo>
                    <a:pt x="45" y="313"/>
                    <a:pt x="45" y="313"/>
                    <a:pt x="45" y="313"/>
                  </a:cubicBezTo>
                  <a:close/>
                  <a:moveTo>
                    <a:pt x="305" y="342"/>
                  </a:moveTo>
                  <a:cubicBezTo>
                    <a:pt x="306" y="342"/>
                    <a:pt x="306" y="342"/>
                    <a:pt x="306" y="342"/>
                  </a:cubicBezTo>
                  <a:cubicBezTo>
                    <a:pt x="306" y="342"/>
                    <a:pt x="307" y="341"/>
                    <a:pt x="307" y="340"/>
                  </a:cubicBezTo>
                  <a:cubicBezTo>
                    <a:pt x="307" y="341"/>
                    <a:pt x="306" y="341"/>
                    <a:pt x="305" y="342"/>
                  </a:cubicBezTo>
                  <a:close/>
                  <a:moveTo>
                    <a:pt x="309" y="339"/>
                  </a:moveTo>
                  <a:cubicBezTo>
                    <a:pt x="309" y="339"/>
                    <a:pt x="309" y="338"/>
                    <a:pt x="309" y="338"/>
                  </a:cubicBezTo>
                  <a:cubicBezTo>
                    <a:pt x="308" y="339"/>
                    <a:pt x="308" y="339"/>
                    <a:pt x="308" y="340"/>
                  </a:cubicBezTo>
                  <a:cubicBezTo>
                    <a:pt x="308" y="339"/>
                    <a:pt x="308" y="339"/>
                    <a:pt x="309" y="339"/>
                  </a:cubicBezTo>
                  <a:close/>
                  <a:moveTo>
                    <a:pt x="307" y="347"/>
                  </a:moveTo>
                  <a:cubicBezTo>
                    <a:pt x="305" y="347"/>
                    <a:pt x="307" y="345"/>
                    <a:pt x="306" y="344"/>
                  </a:cubicBezTo>
                  <a:cubicBezTo>
                    <a:pt x="305" y="344"/>
                    <a:pt x="304" y="346"/>
                    <a:pt x="303" y="345"/>
                  </a:cubicBezTo>
                  <a:cubicBezTo>
                    <a:pt x="304" y="344"/>
                    <a:pt x="305" y="345"/>
                    <a:pt x="305" y="343"/>
                  </a:cubicBezTo>
                  <a:cubicBezTo>
                    <a:pt x="305" y="343"/>
                    <a:pt x="305" y="343"/>
                    <a:pt x="305" y="343"/>
                  </a:cubicBezTo>
                  <a:cubicBezTo>
                    <a:pt x="305" y="343"/>
                    <a:pt x="305" y="343"/>
                    <a:pt x="305" y="343"/>
                  </a:cubicBezTo>
                  <a:cubicBezTo>
                    <a:pt x="304" y="344"/>
                    <a:pt x="303" y="345"/>
                    <a:pt x="302" y="346"/>
                  </a:cubicBezTo>
                  <a:cubicBezTo>
                    <a:pt x="302" y="346"/>
                    <a:pt x="302" y="346"/>
                    <a:pt x="303" y="346"/>
                  </a:cubicBezTo>
                  <a:cubicBezTo>
                    <a:pt x="303" y="346"/>
                    <a:pt x="303" y="347"/>
                    <a:pt x="304" y="347"/>
                  </a:cubicBezTo>
                  <a:cubicBezTo>
                    <a:pt x="304" y="346"/>
                    <a:pt x="304" y="345"/>
                    <a:pt x="304" y="345"/>
                  </a:cubicBezTo>
                  <a:cubicBezTo>
                    <a:pt x="305" y="346"/>
                    <a:pt x="305" y="346"/>
                    <a:pt x="305" y="346"/>
                  </a:cubicBezTo>
                  <a:cubicBezTo>
                    <a:pt x="306" y="346"/>
                    <a:pt x="305" y="346"/>
                    <a:pt x="305" y="347"/>
                  </a:cubicBezTo>
                  <a:cubicBezTo>
                    <a:pt x="305" y="347"/>
                    <a:pt x="306" y="347"/>
                    <a:pt x="306" y="348"/>
                  </a:cubicBezTo>
                  <a:cubicBezTo>
                    <a:pt x="306" y="347"/>
                    <a:pt x="307" y="347"/>
                    <a:pt x="307" y="347"/>
                  </a:cubicBezTo>
                  <a:close/>
                  <a:moveTo>
                    <a:pt x="34" y="285"/>
                  </a:moveTo>
                  <a:cubicBezTo>
                    <a:pt x="34" y="285"/>
                    <a:pt x="34" y="285"/>
                    <a:pt x="34" y="285"/>
                  </a:cubicBezTo>
                  <a:cubicBezTo>
                    <a:pt x="34" y="285"/>
                    <a:pt x="34" y="285"/>
                    <a:pt x="33" y="285"/>
                  </a:cubicBezTo>
                  <a:cubicBezTo>
                    <a:pt x="33" y="286"/>
                    <a:pt x="33" y="286"/>
                    <a:pt x="33" y="286"/>
                  </a:cubicBezTo>
                  <a:cubicBezTo>
                    <a:pt x="34" y="286"/>
                    <a:pt x="34" y="286"/>
                    <a:pt x="34" y="286"/>
                  </a:cubicBezTo>
                  <a:cubicBezTo>
                    <a:pt x="34" y="286"/>
                    <a:pt x="34" y="286"/>
                    <a:pt x="34" y="286"/>
                  </a:cubicBezTo>
                  <a:cubicBezTo>
                    <a:pt x="34" y="286"/>
                    <a:pt x="34" y="286"/>
                    <a:pt x="34" y="286"/>
                  </a:cubicBezTo>
                  <a:cubicBezTo>
                    <a:pt x="34" y="285"/>
                    <a:pt x="34" y="285"/>
                    <a:pt x="34" y="285"/>
                  </a:cubicBezTo>
                  <a:cubicBezTo>
                    <a:pt x="34" y="285"/>
                    <a:pt x="34" y="285"/>
                    <a:pt x="34" y="285"/>
                  </a:cubicBezTo>
                  <a:close/>
                  <a:moveTo>
                    <a:pt x="312" y="339"/>
                  </a:moveTo>
                  <a:cubicBezTo>
                    <a:pt x="311" y="339"/>
                    <a:pt x="311" y="339"/>
                    <a:pt x="311" y="339"/>
                  </a:cubicBezTo>
                  <a:cubicBezTo>
                    <a:pt x="311" y="340"/>
                    <a:pt x="312" y="339"/>
                    <a:pt x="312" y="339"/>
                  </a:cubicBezTo>
                  <a:close/>
                  <a:moveTo>
                    <a:pt x="287" y="361"/>
                  </a:moveTo>
                  <a:cubicBezTo>
                    <a:pt x="287" y="361"/>
                    <a:pt x="287" y="361"/>
                    <a:pt x="287" y="361"/>
                  </a:cubicBezTo>
                  <a:cubicBezTo>
                    <a:pt x="286" y="361"/>
                    <a:pt x="286" y="361"/>
                    <a:pt x="286" y="361"/>
                  </a:cubicBezTo>
                  <a:cubicBezTo>
                    <a:pt x="286" y="361"/>
                    <a:pt x="287" y="361"/>
                    <a:pt x="287" y="361"/>
                  </a:cubicBezTo>
                  <a:close/>
                  <a:moveTo>
                    <a:pt x="256" y="381"/>
                  </a:moveTo>
                  <a:cubicBezTo>
                    <a:pt x="257" y="380"/>
                    <a:pt x="257" y="380"/>
                    <a:pt x="258" y="380"/>
                  </a:cubicBezTo>
                  <a:cubicBezTo>
                    <a:pt x="257" y="380"/>
                    <a:pt x="257" y="380"/>
                    <a:pt x="256" y="380"/>
                  </a:cubicBezTo>
                  <a:cubicBezTo>
                    <a:pt x="256" y="380"/>
                    <a:pt x="256" y="381"/>
                    <a:pt x="256" y="381"/>
                  </a:cubicBezTo>
                  <a:close/>
                  <a:moveTo>
                    <a:pt x="51" y="315"/>
                  </a:moveTo>
                  <a:cubicBezTo>
                    <a:pt x="52" y="315"/>
                    <a:pt x="51" y="315"/>
                    <a:pt x="51" y="316"/>
                  </a:cubicBezTo>
                  <a:cubicBezTo>
                    <a:pt x="52" y="316"/>
                    <a:pt x="52" y="316"/>
                    <a:pt x="52" y="316"/>
                  </a:cubicBezTo>
                  <a:cubicBezTo>
                    <a:pt x="52" y="315"/>
                    <a:pt x="52" y="314"/>
                    <a:pt x="51" y="315"/>
                  </a:cubicBezTo>
                  <a:close/>
                  <a:moveTo>
                    <a:pt x="298" y="351"/>
                  </a:moveTo>
                  <a:cubicBezTo>
                    <a:pt x="297" y="351"/>
                    <a:pt x="297" y="351"/>
                    <a:pt x="296" y="352"/>
                  </a:cubicBezTo>
                  <a:cubicBezTo>
                    <a:pt x="296" y="352"/>
                    <a:pt x="297" y="352"/>
                    <a:pt x="297" y="352"/>
                  </a:cubicBezTo>
                  <a:cubicBezTo>
                    <a:pt x="296" y="352"/>
                    <a:pt x="296" y="352"/>
                    <a:pt x="296" y="352"/>
                  </a:cubicBezTo>
                  <a:cubicBezTo>
                    <a:pt x="296" y="352"/>
                    <a:pt x="296" y="352"/>
                    <a:pt x="296" y="353"/>
                  </a:cubicBezTo>
                  <a:cubicBezTo>
                    <a:pt x="296" y="353"/>
                    <a:pt x="296" y="353"/>
                    <a:pt x="296" y="353"/>
                  </a:cubicBezTo>
                  <a:cubicBezTo>
                    <a:pt x="297" y="353"/>
                    <a:pt x="298" y="352"/>
                    <a:pt x="298" y="351"/>
                  </a:cubicBezTo>
                  <a:close/>
                  <a:moveTo>
                    <a:pt x="296" y="355"/>
                  </a:moveTo>
                  <a:cubicBezTo>
                    <a:pt x="295" y="354"/>
                    <a:pt x="295" y="355"/>
                    <a:pt x="295" y="355"/>
                  </a:cubicBezTo>
                  <a:cubicBezTo>
                    <a:pt x="295" y="355"/>
                    <a:pt x="295" y="356"/>
                    <a:pt x="296" y="355"/>
                  </a:cubicBezTo>
                  <a:cubicBezTo>
                    <a:pt x="295" y="355"/>
                    <a:pt x="296" y="355"/>
                    <a:pt x="296" y="355"/>
                  </a:cubicBezTo>
                  <a:close/>
                  <a:moveTo>
                    <a:pt x="314" y="332"/>
                  </a:moveTo>
                  <a:cubicBezTo>
                    <a:pt x="314" y="332"/>
                    <a:pt x="314" y="332"/>
                    <a:pt x="314" y="332"/>
                  </a:cubicBezTo>
                  <a:cubicBezTo>
                    <a:pt x="313" y="332"/>
                    <a:pt x="313" y="332"/>
                    <a:pt x="313" y="332"/>
                  </a:cubicBezTo>
                  <a:lnTo>
                    <a:pt x="314" y="332"/>
                  </a:lnTo>
                  <a:close/>
                  <a:moveTo>
                    <a:pt x="310" y="336"/>
                  </a:moveTo>
                  <a:cubicBezTo>
                    <a:pt x="310" y="336"/>
                    <a:pt x="310" y="337"/>
                    <a:pt x="309" y="337"/>
                  </a:cubicBezTo>
                  <a:cubicBezTo>
                    <a:pt x="309" y="338"/>
                    <a:pt x="310" y="338"/>
                    <a:pt x="310" y="338"/>
                  </a:cubicBezTo>
                  <a:cubicBezTo>
                    <a:pt x="310" y="338"/>
                    <a:pt x="309" y="338"/>
                    <a:pt x="309" y="339"/>
                  </a:cubicBezTo>
                  <a:cubicBezTo>
                    <a:pt x="310" y="339"/>
                    <a:pt x="310" y="337"/>
                    <a:pt x="311" y="337"/>
                  </a:cubicBezTo>
                  <a:cubicBezTo>
                    <a:pt x="311" y="338"/>
                    <a:pt x="311" y="338"/>
                    <a:pt x="311" y="338"/>
                  </a:cubicBezTo>
                  <a:cubicBezTo>
                    <a:pt x="313" y="338"/>
                    <a:pt x="311" y="337"/>
                    <a:pt x="310" y="336"/>
                  </a:cubicBezTo>
                  <a:close/>
                  <a:moveTo>
                    <a:pt x="28" y="275"/>
                  </a:moveTo>
                  <a:cubicBezTo>
                    <a:pt x="27" y="275"/>
                    <a:pt x="27" y="275"/>
                    <a:pt x="27" y="276"/>
                  </a:cubicBezTo>
                  <a:cubicBezTo>
                    <a:pt x="27" y="275"/>
                    <a:pt x="27" y="277"/>
                    <a:pt x="27" y="276"/>
                  </a:cubicBezTo>
                  <a:cubicBezTo>
                    <a:pt x="27" y="276"/>
                    <a:pt x="28" y="276"/>
                    <a:pt x="28" y="275"/>
                  </a:cubicBezTo>
                  <a:close/>
                  <a:moveTo>
                    <a:pt x="318" y="330"/>
                  </a:moveTo>
                  <a:cubicBezTo>
                    <a:pt x="318" y="330"/>
                    <a:pt x="317" y="330"/>
                    <a:pt x="317" y="330"/>
                  </a:cubicBezTo>
                  <a:cubicBezTo>
                    <a:pt x="317" y="330"/>
                    <a:pt x="317" y="331"/>
                    <a:pt x="317" y="332"/>
                  </a:cubicBezTo>
                  <a:cubicBezTo>
                    <a:pt x="318" y="332"/>
                    <a:pt x="318" y="331"/>
                    <a:pt x="318" y="330"/>
                  </a:cubicBezTo>
                  <a:close/>
                  <a:moveTo>
                    <a:pt x="32" y="286"/>
                  </a:moveTo>
                  <a:cubicBezTo>
                    <a:pt x="32" y="288"/>
                    <a:pt x="32" y="288"/>
                    <a:pt x="32" y="288"/>
                  </a:cubicBezTo>
                  <a:cubicBezTo>
                    <a:pt x="33" y="288"/>
                    <a:pt x="34" y="288"/>
                    <a:pt x="34" y="287"/>
                  </a:cubicBezTo>
                  <a:cubicBezTo>
                    <a:pt x="34" y="286"/>
                    <a:pt x="33" y="287"/>
                    <a:pt x="32" y="286"/>
                  </a:cubicBezTo>
                  <a:close/>
                  <a:moveTo>
                    <a:pt x="25" y="268"/>
                  </a:moveTo>
                  <a:cubicBezTo>
                    <a:pt x="25" y="269"/>
                    <a:pt x="24" y="269"/>
                    <a:pt x="25" y="270"/>
                  </a:cubicBezTo>
                  <a:cubicBezTo>
                    <a:pt x="25" y="269"/>
                    <a:pt x="26" y="268"/>
                    <a:pt x="25" y="268"/>
                  </a:cubicBezTo>
                  <a:close/>
                  <a:moveTo>
                    <a:pt x="32" y="298"/>
                  </a:moveTo>
                  <a:cubicBezTo>
                    <a:pt x="33" y="298"/>
                    <a:pt x="33" y="298"/>
                    <a:pt x="34" y="298"/>
                  </a:cubicBezTo>
                  <a:cubicBezTo>
                    <a:pt x="34" y="297"/>
                    <a:pt x="32" y="297"/>
                    <a:pt x="32" y="298"/>
                  </a:cubicBezTo>
                  <a:close/>
                  <a:moveTo>
                    <a:pt x="27" y="287"/>
                  </a:moveTo>
                  <a:cubicBezTo>
                    <a:pt x="27" y="288"/>
                    <a:pt x="28" y="288"/>
                    <a:pt x="29" y="288"/>
                  </a:cubicBezTo>
                  <a:cubicBezTo>
                    <a:pt x="29" y="287"/>
                    <a:pt x="28" y="287"/>
                    <a:pt x="27" y="287"/>
                  </a:cubicBezTo>
                  <a:close/>
                  <a:moveTo>
                    <a:pt x="24" y="271"/>
                  </a:moveTo>
                  <a:cubicBezTo>
                    <a:pt x="24" y="271"/>
                    <a:pt x="25" y="271"/>
                    <a:pt x="26" y="271"/>
                  </a:cubicBezTo>
                  <a:cubicBezTo>
                    <a:pt x="26" y="271"/>
                    <a:pt x="24" y="271"/>
                    <a:pt x="24" y="271"/>
                  </a:cubicBezTo>
                  <a:close/>
                  <a:moveTo>
                    <a:pt x="322" y="319"/>
                  </a:moveTo>
                  <a:cubicBezTo>
                    <a:pt x="322" y="319"/>
                    <a:pt x="322" y="319"/>
                    <a:pt x="321" y="319"/>
                  </a:cubicBezTo>
                  <a:cubicBezTo>
                    <a:pt x="321" y="319"/>
                    <a:pt x="321" y="319"/>
                    <a:pt x="321" y="319"/>
                  </a:cubicBezTo>
                  <a:cubicBezTo>
                    <a:pt x="321" y="319"/>
                    <a:pt x="321" y="319"/>
                    <a:pt x="322" y="319"/>
                  </a:cubicBezTo>
                  <a:close/>
                  <a:moveTo>
                    <a:pt x="319" y="323"/>
                  </a:moveTo>
                  <a:cubicBezTo>
                    <a:pt x="319" y="323"/>
                    <a:pt x="319" y="323"/>
                    <a:pt x="320" y="323"/>
                  </a:cubicBezTo>
                  <a:cubicBezTo>
                    <a:pt x="320" y="322"/>
                    <a:pt x="320" y="322"/>
                    <a:pt x="320" y="322"/>
                  </a:cubicBezTo>
                  <a:cubicBezTo>
                    <a:pt x="320" y="322"/>
                    <a:pt x="320" y="322"/>
                    <a:pt x="320" y="322"/>
                  </a:cubicBezTo>
                  <a:lnTo>
                    <a:pt x="319" y="323"/>
                  </a:lnTo>
                  <a:close/>
                  <a:moveTo>
                    <a:pt x="20" y="271"/>
                  </a:moveTo>
                  <a:cubicBezTo>
                    <a:pt x="20" y="272"/>
                    <a:pt x="20" y="272"/>
                    <a:pt x="20" y="272"/>
                  </a:cubicBezTo>
                  <a:cubicBezTo>
                    <a:pt x="20" y="272"/>
                    <a:pt x="21" y="272"/>
                    <a:pt x="21" y="271"/>
                  </a:cubicBezTo>
                  <a:lnTo>
                    <a:pt x="20" y="271"/>
                  </a:lnTo>
                  <a:close/>
                  <a:moveTo>
                    <a:pt x="24" y="278"/>
                  </a:moveTo>
                  <a:cubicBezTo>
                    <a:pt x="24" y="277"/>
                    <a:pt x="25" y="277"/>
                    <a:pt x="24" y="277"/>
                  </a:cubicBezTo>
                  <a:cubicBezTo>
                    <a:pt x="23" y="277"/>
                    <a:pt x="24" y="279"/>
                    <a:pt x="25" y="278"/>
                  </a:cubicBezTo>
                  <a:cubicBezTo>
                    <a:pt x="25" y="278"/>
                    <a:pt x="24" y="278"/>
                    <a:pt x="24" y="278"/>
                  </a:cubicBezTo>
                  <a:close/>
                  <a:moveTo>
                    <a:pt x="302" y="359"/>
                  </a:moveTo>
                  <a:cubicBezTo>
                    <a:pt x="302" y="361"/>
                    <a:pt x="303" y="361"/>
                    <a:pt x="303" y="361"/>
                  </a:cubicBezTo>
                  <a:cubicBezTo>
                    <a:pt x="303" y="360"/>
                    <a:pt x="304" y="360"/>
                    <a:pt x="304" y="359"/>
                  </a:cubicBezTo>
                  <a:cubicBezTo>
                    <a:pt x="303" y="360"/>
                    <a:pt x="303" y="359"/>
                    <a:pt x="302" y="359"/>
                  </a:cubicBezTo>
                  <a:close/>
                  <a:moveTo>
                    <a:pt x="289" y="366"/>
                  </a:moveTo>
                  <a:cubicBezTo>
                    <a:pt x="289" y="367"/>
                    <a:pt x="289" y="367"/>
                    <a:pt x="289" y="367"/>
                  </a:cubicBezTo>
                  <a:cubicBezTo>
                    <a:pt x="290" y="367"/>
                    <a:pt x="291" y="367"/>
                    <a:pt x="292" y="367"/>
                  </a:cubicBezTo>
                  <a:cubicBezTo>
                    <a:pt x="292" y="365"/>
                    <a:pt x="290" y="367"/>
                    <a:pt x="289" y="366"/>
                  </a:cubicBezTo>
                  <a:close/>
                  <a:moveTo>
                    <a:pt x="290" y="362"/>
                  </a:moveTo>
                  <a:cubicBezTo>
                    <a:pt x="291" y="362"/>
                    <a:pt x="291" y="362"/>
                    <a:pt x="291" y="363"/>
                  </a:cubicBezTo>
                  <a:cubicBezTo>
                    <a:pt x="290" y="363"/>
                    <a:pt x="289" y="363"/>
                    <a:pt x="289" y="363"/>
                  </a:cubicBezTo>
                  <a:cubicBezTo>
                    <a:pt x="289" y="364"/>
                    <a:pt x="288" y="365"/>
                    <a:pt x="289" y="365"/>
                  </a:cubicBezTo>
                  <a:cubicBezTo>
                    <a:pt x="290" y="364"/>
                    <a:pt x="291" y="364"/>
                    <a:pt x="292" y="364"/>
                  </a:cubicBezTo>
                  <a:cubicBezTo>
                    <a:pt x="292" y="364"/>
                    <a:pt x="293" y="363"/>
                    <a:pt x="293" y="363"/>
                  </a:cubicBezTo>
                  <a:cubicBezTo>
                    <a:pt x="292" y="363"/>
                    <a:pt x="291" y="361"/>
                    <a:pt x="290" y="362"/>
                  </a:cubicBezTo>
                  <a:close/>
                  <a:moveTo>
                    <a:pt x="248" y="390"/>
                  </a:moveTo>
                  <a:cubicBezTo>
                    <a:pt x="249" y="389"/>
                    <a:pt x="250" y="389"/>
                    <a:pt x="250" y="388"/>
                  </a:cubicBezTo>
                  <a:cubicBezTo>
                    <a:pt x="249" y="387"/>
                    <a:pt x="248" y="389"/>
                    <a:pt x="248" y="390"/>
                  </a:cubicBezTo>
                  <a:close/>
                  <a:moveTo>
                    <a:pt x="282" y="376"/>
                  </a:moveTo>
                  <a:cubicBezTo>
                    <a:pt x="283" y="377"/>
                    <a:pt x="283" y="377"/>
                    <a:pt x="284" y="377"/>
                  </a:cubicBezTo>
                  <a:cubicBezTo>
                    <a:pt x="283" y="376"/>
                    <a:pt x="283" y="375"/>
                    <a:pt x="282" y="374"/>
                  </a:cubicBezTo>
                  <a:cubicBezTo>
                    <a:pt x="282" y="375"/>
                    <a:pt x="282" y="375"/>
                    <a:pt x="282" y="376"/>
                  </a:cubicBezTo>
                  <a:close/>
                  <a:moveTo>
                    <a:pt x="295" y="357"/>
                  </a:moveTo>
                  <a:cubicBezTo>
                    <a:pt x="295" y="357"/>
                    <a:pt x="295" y="357"/>
                    <a:pt x="295" y="356"/>
                  </a:cubicBezTo>
                  <a:cubicBezTo>
                    <a:pt x="294" y="356"/>
                    <a:pt x="294" y="357"/>
                    <a:pt x="293" y="356"/>
                  </a:cubicBezTo>
                  <a:cubicBezTo>
                    <a:pt x="293" y="356"/>
                    <a:pt x="293" y="356"/>
                    <a:pt x="293" y="355"/>
                  </a:cubicBezTo>
                  <a:cubicBezTo>
                    <a:pt x="294" y="355"/>
                    <a:pt x="295" y="354"/>
                    <a:pt x="295" y="353"/>
                  </a:cubicBezTo>
                  <a:cubicBezTo>
                    <a:pt x="295" y="353"/>
                    <a:pt x="295" y="353"/>
                    <a:pt x="295" y="353"/>
                  </a:cubicBezTo>
                  <a:cubicBezTo>
                    <a:pt x="294" y="355"/>
                    <a:pt x="292" y="356"/>
                    <a:pt x="291" y="357"/>
                  </a:cubicBezTo>
                  <a:cubicBezTo>
                    <a:pt x="291" y="357"/>
                    <a:pt x="291" y="358"/>
                    <a:pt x="291" y="358"/>
                  </a:cubicBezTo>
                  <a:cubicBezTo>
                    <a:pt x="292" y="358"/>
                    <a:pt x="292" y="357"/>
                    <a:pt x="292" y="357"/>
                  </a:cubicBezTo>
                  <a:cubicBezTo>
                    <a:pt x="293" y="359"/>
                    <a:pt x="292" y="359"/>
                    <a:pt x="292" y="361"/>
                  </a:cubicBezTo>
                  <a:cubicBezTo>
                    <a:pt x="294" y="361"/>
                    <a:pt x="294" y="363"/>
                    <a:pt x="295" y="363"/>
                  </a:cubicBezTo>
                  <a:cubicBezTo>
                    <a:pt x="295" y="361"/>
                    <a:pt x="293" y="359"/>
                    <a:pt x="295" y="357"/>
                  </a:cubicBezTo>
                  <a:close/>
                  <a:moveTo>
                    <a:pt x="294" y="360"/>
                  </a:moveTo>
                  <a:cubicBezTo>
                    <a:pt x="294" y="360"/>
                    <a:pt x="294" y="361"/>
                    <a:pt x="294" y="361"/>
                  </a:cubicBezTo>
                  <a:cubicBezTo>
                    <a:pt x="294" y="361"/>
                    <a:pt x="293" y="361"/>
                    <a:pt x="294" y="360"/>
                  </a:cubicBezTo>
                  <a:close/>
                  <a:moveTo>
                    <a:pt x="283" y="373"/>
                  </a:moveTo>
                  <a:cubicBezTo>
                    <a:pt x="284" y="372"/>
                    <a:pt x="285" y="372"/>
                    <a:pt x="284" y="371"/>
                  </a:cubicBezTo>
                  <a:cubicBezTo>
                    <a:pt x="284" y="372"/>
                    <a:pt x="283" y="373"/>
                    <a:pt x="283" y="373"/>
                  </a:cubicBezTo>
                  <a:close/>
                  <a:moveTo>
                    <a:pt x="284" y="364"/>
                  </a:moveTo>
                  <a:cubicBezTo>
                    <a:pt x="284" y="363"/>
                    <a:pt x="285" y="363"/>
                    <a:pt x="285" y="363"/>
                  </a:cubicBezTo>
                  <a:cubicBezTo>
                    <a:pt x="285" y="362"/>
                    <a:pt x="285" y="362"/>
                    <a:pt x="285" y="362"/>
                  </a:cubicBezTo>
                  <a:cubicBezTo>
                    <a:pt x="285" y="362"/>
                    <a:pt x="284" y="363"/>
                    <a:pt x="283" y="364"/>
                  </a:cubicBezTo>
                  <a:cubicBezTo>
                    <a:pt x="283" y="364"/>
                    <a:pt x="283" y="364"/>
                    <a:pt x="282" y="364"/>
                  </a:cubicBezTo>
                  <a:cubicBezTo>
                    <a:pt x="282" y="364"/>
                    <a:pt x="282" y="365"/>
                    <a:pt x="282" y="365"/>
                  </a:cubicBezTo>
                  <a:cubicBezTo>
                    <a:pt x="282" y="365"/>
                    <a:pt x="281" y="366"/>
                    <a:pt x="281" y="366"/>
                  </a:cubicBezTo>
                  <a:cubicBezTo>
                    <a:pt x="281" y="366"/>
                    <a:pt x="281" y="366"/>
                    <a:pt x="281" y="365"/>
                  </a:cubicBezTo>
                  <a:cubicBezTo>
                    <a:pt x="281" y="366"/>
                    <a:pt x="280" y="366"/>
                    <a:pt x="280" y="366"/>
                  </a:cubicBezTo>
                  <a:cubicBezTo>
                    <a:pt x="281" y="367"/>
                    <a:pt x="279" y="369"/>
                    <a:pt x="279" y="370"/>
                  </a:cubicBezTo>
                  <a:cubicBezTo>
                    <a:pt x="278" y="368"/>
                    <a:pt x="280" y="368"/>
                    <a:pt x="280" y="366"/>
                  </a:cubicBezTo>
                  <a:cubicBezTo>
                    <a:pt x="279" y="367"/>
                    <a:pt x="278" y="367"/>
                    <a:pt x="277" y="368"/>
                  </a:cubicBezTo>
                  <a:cubicBezTo>
                    <a:pt x="277" y="368"/>
                    <a:pt x="277" y="368"/>
                    <a:pt x="277" y="368"/>
                  </a:cubicBezTo>
                  <a:cubicBezTo>
                    <a:pt x="277" y="368"/>
                    <a:pt x="277" y="368"/>
                    <a:pt x="277" y="368"/>
                  </a:cubicBezTo>
                  <a:cubicBezTo>
                    <a:pt x="277" y="368"/>
                    <a:pt x="277" y="368"/>
                    <a:pt x="276" y="369"/>
                  </a:cubicBezTo>
                  <a:cubicBezTo>
                    <a:pt x="277" y="369"/>
                    <a:pt x="277" y="369"/>
                    <a:pt x="277" y="369"/>
                  </a:cubicBezTo>
                  <a:cubicBezTo>
                    <a:pt x="278" y="370"/>
                    <a:pt x="276" y="369"/>
                    <a:pt x="276" y="369"/>
                  </a:cubicBezTo>
                  <a:cubicBezTo>
                    <a:pt x="272" y="371"/>
                    <a:pt x="268" y="374"/>
                    <a:pt x="264" y="376"/>
                  </a:cubicBezTo>
                  <a:cubicBezTo>
                    <a:pt x="265" y="377"/>
                    <a:pt x="266" y="378"/>
                    <a:pt x="266" y="380"/>
                  </a:cubicBezTo>
                  <a:cubicBezTo>
                    <a:pt x="267" y="380"/>
                    <a:pt x="268" y="379"/>
                    <a:pt x="268" y="379"/>
                  </a:cubicBezTo>
                  <a:cubicBezTo>
                    <a:pt x="268" y="378"/>
                    <a:pt x="268" y="378"/>
                    <a:pt x="268" y="378"/>
                  </a:cubicBezTo>
                  <a:cubicBezTo>
                    <a:pt x="268" y="378"/>
                    <a:pt x="267" y="377"/>
                    <a:pt x="268" y="377"/>
                  </a:cubicBezTo>
                  <a:cubicBezTo>
                    <a:pt x="269" y="377"/>
                    <a:pt x="269" y="378"/>
                    <a:pt x="270" y="379"/>
                  </a:cubicBezTo>
                  <a:cubicBezTo>
                    <a:pt x="269" y="379"/>
                    <a:pt x="270" y="380"/>
                    <a:pt x="270" y="381"/>
                  </a:cubicBezTo>
                  <a:cubicBezTo>
                    <a:pt x="269" y="381"/>
                    <a:pt x="269" y="381"/>
                    <a:pt x="269" y="382"/>
                  </a:cubicBezTo>
                  <a:cubicBezTo>
                    <a:pt x="268" y="381"/>
                    <a:pt x="267" y="381"/>
                    <a:pt x="267" y="380"/>
                  </a:cubicBezTo>
                  <a:cubicBezTo>
                    <a:pt x="266" y="381"/>
                    <a:pt x="265" y="382"/>
                    <a:pt x="265" y="383"/>
                  </a:cubicBezTo>
                  <a:cubicBezTo>
                    <a:pt x="265" y="384"/>
                    <a:pt x="264" y="383"/>
                    <a:pt x="264" y="383"/>
                  </a:cubicBezTo>
                  <a:cubicBezTo>
                    <a:pt x="264" y="384"/>
                    <a:pt x="265" y="383"/>
                    <a:pt x="265" y="384"/>
                  </a:cubicBezTo>
                  <a:cubicBezTo>
                    <a:pt x="265" y="384"/>
                    <a:pt x="264" y="384"/>
                    <a:pt x="264" y="385"/>
                  </a:cubicBezTo>
                  <a:cubicBezTo>
                    <a:pt x="265" y="386"/>
                    <a:pt x="266" y="386"/>
                    <a:pt x="265" y="388"/>
                  </a:cubicBezTo>
                  <a:cubicBezTo>
                    <a:pt x="266" y="387"/>
                    <a:pt x="267" y="387"/>
                    <a:pt x="268" y="386"/>
                  </a:cubicBezTo>
                  <a:cubicBezTo>
                    <a:pt x="267" y="386"/>
                    <a:pt x="266" y="386"/>
                    <a:pt x="266" y="386"/>
                  </a:cubicBezTo>
                  <a:cubicBezTo>
                    <a:pt x="266" y="384"/>
                    <a:pt x="266" y="384"/>
                    <a:pt x="266" y="384"/>
                  </a:cubicBezTo>
                  <a:cubicBezTo>
                    <a:pt x="267" y="384"/>
                    <a:pt x="267" y="383"/>
                    <a:pt x="268" y="383"/>
                  </a:cubicBezTo>
                  <a:cubicBezTo>
                    <a:pt x="267" y="384"/>
                    <a:pt x="269" y="383"/>
                    <a:pt x="269" y="383"/>
                  </a:cubicBezTo>
                  <a:cubicBezTo>
                    <a:pt x="270" y="384"/>
                    <a:pt x="269" y="382"/>
                    <a:pt x="270" y="383"/>
                  </a:cubicBezTo>
                  <a:cubicBezTo>
                    <a:pt x="271" y="383"/>
                    <a:pt x="270" y="382"/>
                    <a:pt x="272" y="382"/>
                  </a:cubicBezTo>
                  <a:cubicBezTo>
                    <a:pt x="271" y="383"/>
                    <a:pt x="273" y="383"/>
                    <a:pt x="273" y="384"/>
                  </a:cubicBezTo>
                  <a:cubicBezTo>
                    <a:pt x="273" y="385"/>
                    <a:pt x="272" y="385"/>
                    <a:pt x="272" y="385"/>
                  </a:cubicBezTo>
                  <a:cubicBezTo>
                    <a:pt x="272" y="384"/>
                    <a:pt x="271" y="385"/>
                    <a:pt x="270" y="385"/>
                  </a:cubicBezTo>
                  <a:cubicBezTo>
                    <a:pt x="270" y="385"/>
                    <a:pt x="270" y="384"/>
                    <a:pt x="270" y="384"/>
                  </a:cubicBezTo>
                  <a:cubicBezTo>
                    <a:pt x="270" y="385"/>
                    <a:pt x="269" y="385"/>
                    <a:pt x="269" y="385"/>
                  </a:cubicBezTo>
                  <a:cubicBezTo>
                    <a:pt x="270" y="385"/>
                    <a:pt x="270" y="386"/>
                    <a:pt x="271" y="386"/>
                  </a:cubicBezTo>
                  <a:cubicBezTo>
                    <a:pt x="272" y="385"/>
                    <a:pt x="274" y="386"/>
                    <a:pt x="274" y="384"/>
                  </a:cubicBezTo>
                  <a:cubicBezTo>
                    <a:pt x="274" y="384"/>
                    <a:pt x="273" y="384"/>
                    <a:pt x="273" y="383"/>
                  </a:cubicBezTo>
                  <a:cubicBezTo>
                    <a:pt x="273" y="383"/>
                    <a:pt x="273" y="383"/>
                    <a:pt x="273" y="382"/>
                  </a:cubicBezTo>
                  <a:cubicBezTo>
                    <a:pt x="273" y="382"/>
                    <a:pt x="272" y="382"/>
                    <a:pt x="272" y="381"/>
                  </a:cubicBezTo>
                  <a:cubicBezTo>
                    <a:pt x="271" y="381"/>
                    <a:pt x="271" y="381"/>
                    <a:pt x="270" y="381"/>
                  </a:cubicBezTo>
                  <a:cubicBezTo>
                    <a:pt x="270" y="380"/>
                    <a:pt x="271" y="380"/>
                    <a:pt x="272" y="379"/>
                  </a:cubicBezTo>
                  <a:cubicBezTo>
                    <a:pt x="272" y="378"/>
                    <a:pt x="272" y="378"/>
                    <a:pt x="272" y="377"/>
                  </a:cubicBezTo>
                  <a:cubicBezTo>
                    <a:pt x="273" y="378"/>
                    <a:pt x="272" y="377"/>
                    <a:pt x="273" y="377"/>
                  </a:cubicBezTo>
                  <a:cubicBezTo>
                    <a:pt x="274" y="377"/>
                    <a:pt x="274" y="377"/>
                    <a:pt x="274" y="378"/>
                  </a:cubicBezTo>
                  <a:cubicBezTo>
                    <a:pt x="276" y="377"/>
                    <a:pt x="277" y="375"/>
                    <a:pt x="278" y="374"/>
                  </a:cubicBezTo>
                  <a:cubicBezTo>
                    <a:pt x="278" y="375"/>
                    <a:pt x="279" y="375"/>
                    <a:pt x="279" y="376"/>
                  </a:cubicBezTo>
                  <a:cubicBezTo>
                    <a:pt x="279" y="376"/>
                    <a:pt x="277" y="376"/>
                    <a:pt x="277" y="377"/>
                  </a:cubicBezTo>
                  <a:cubicBezTo>
                    <a:pt x="277" y="377"/>
                    <a:pt x="277" y="377"/>
                    <a:pt x="277" y="377"/>
                  </a:cubicBezTo>
                  <a:cubicBezTo>
                    <a:pt x="276" y="378"/>
                    <a:pt x="276" y="379"/>
                    <a:pt x="275" y="380"/>
                  </a:cubicBezTo>
                  <a:cubicBezTo>
                    <a:pt x="276" y="380"/>
                    <a:pt x="276" y="379"/>
                    <a:pt x="277" y="380"/>
                  </a:cubicBezTo>
                  <a:cubicBezTo>
                    <a:pt x="277" y="380"/>
                    <a:pt x="277" y="380"/>
                    <a:pt x="277" y="381"/>
                  </a:cubicBezTo>
                  <a:cubicBezTo>
                    <a:pt x="277" y="381"/>
                    <a:pt x="277" y="382"/>
                    <a:pt x="276" y="382"/>
                  </a:cubicBezTo>
                  <a:cubicBezTo>
                    <a:pt x="276" y="381"/>
                    <a:pt x="275" y="381"/>
                    <a:pt x="275" y="381"/>
                  </a:cubicBezTo>
                  <a:cubicBezTo>
                    <a:pt x="274" y="381"/>
                    <a:pt x="275" y="380"/>
                    <a:pt x="274" y="379"/>
                  </a:cubicBezTo>
                  <a:cubicBezTo>
                    <a:pt x="275" y="379"/>
                    <a:pt x="275" y="379"/>
                    <a:pt x="275" y="378"/>
                  </a:cubicBezTo>
                  <a:cubicBezTo>
                    <a:pt x="274" y="378"/>
                    <a:pt x="273" y="379"/>
                    <a:pt x="272" y="379"/>
                  </a:cubicBezTo>
                  <a:cubicBezTo>
                    <a:pt x="274" y="380"/>
                    <a:pt x="274" y="381"/>
                    <a:pt x="273" y="382"/>
                  </a:cubicBezTo>
                  <a:cubicBezTo>
                    <a:pt x="275" y="383"/>
                    <a:pt x="274" y="382"/>
                    <a:pt x="275" y="382"/>
                  </a:cubicBezTo>
                  <a:cubicBezTo>
                    <a:pt x="275" y="383"/>
                    <a:pt x="276" y="382"/>
                    <a:pt x="276" y="383"/>
                  </a:cubicBezTo>
                  <a:cubicBezTo>
                    <a:pt x="277" y="382"/>
                    <a:pt x="278" y="382"/>
                    <a:pt x="278" y="380"/>
                  </a:cubicBezTo>
                  <a:cubicBezTo>
                    <a:pt x="277" y="380"/>
                    <a:pt x="277" y="378"/>
                    <a:pt x="277" y="377"/>
                  </a:cubicBezTo>
                  <a:cubicBezTo>
                    <a:pt x="278" y="378"/>
                    <a:pt x="279" y="377"/>
                    <a:pt x="279" y="378"/>
                  </a:cubicBezTo>
                  <a:cubicBezTo>
                    <a:pt x="280" y="379"/>
                    <a:pt x="280" y="377"/>
                    <a:pt x="280" y="377"/>
                  </a:cubicBezTo>
                  <a:cubicBezTo>
                    <a:pt x="280" y="377"/>
                    <a:pt x="281" y="377"/>
                    <a:pt x="281" y="378"/>
                  </a:cubicBezTo>
                  <a:cubicBezTo>
                    <a:pt x="281" y="378"/>
                    <a:pt x="281" y="378"/>
                    <a:pt x="281" y="378"/>
                  </a:cubicBezTo>
                  <a:cubicBezTo>
                    <a:pt x="282" y="378"/>
                    <a:pt x="282" y="378"/>
                    <a:pt x="282" y="378"/>
                  </a:cubicBezTo>
                  <a:cubicBezTo>
                    <a:pt x="282" y="378"/>
                    <a:pt x="282" y="378"/>
                    <a:pt x="282" y="377"/>
                  </a:cubicBezTo>
                  <a:cubicBezTo>
                    <a:pt x="281" y="377"/>
                    <a:pt x="281" y="376"/>
                    <a:pt x="282" y="375"/>
                  </a:cubicBezTo>
                  <a:cubicBezTo>
                    <a:pt x="281" y="375"/>
                    <a:pt x="281" y="375"/>
                    <a:pt x="281" y="374"/>
                  </a:cubicBezTo>
                  <a:cubicBezTo>
                    <a:pt x="280" y="374"/>
                    <a:pt x="280" y="372"/>
                    <a:pt x="280" y="372"/>
                  </a:cubicBezTo>
                  <a:cubicBezTo>
                    <a:pt x="280" y="372"/>
                    <a:pt x="280" y="373"/>
                    <a:pt x="279" y="373"/>
                  </a:cubicBezTo>
                  <a:cubicBezTo>
                    <a:pt x="279" y="372"/>
                    <a:pt x="279" y="372"/>
                    <a:pt x="279" y="372"/>
                  </a:cubicBezTo>
                  <a:cubicBezTo>
                    <a:pt x="279" y="372"/>
                    <a:pt x="278" y="372"/>
                    <a:pt x="278" y="371"/>
                  </a:cubicBezTo>
                  <a:cubicBezTo>
                    <a:pt x="279" y="372"/>
                    <a:pt x="279" y="371"/>
                    <a:pt x="279" y="370"/>
                  </a:cubicBezTo>
                  <a:cubicBezTo>
                    <a:pt x="280" y="371"/>
                    <a:pt x="281" y="371"/>
                    <a:pt x="282" y="372"/>
                  </a:cubicBezTo>
                  <a:cubicBezTo>
                    <a:pt x="282" y="370"/>
                    <a:pt x="282" y="370"/>
                    <a:pt x="282" y="370"/>
                  </a:cubicBezTo>
                  <a:cubicBezTo>
                    <a:pt x="283" y="370"/>
                    <a:pt x="282" y="369"/>
                    <a:pt x="283" y="369"/>
                  </a:cubicBezTo>
                  <a:cubicBezTo>
                    <a:pt x="284" y="369"/>
                    <a:pt x="285" y="370"/>
                    <a:pt x="285" y="371"/>
                  </a:cubicBezTo>
                  <a:cubicBezTo>
                    <a:pt x="286" y="370"/>
                    <a:pt x="287" y="370"/>
                    <a:pt x="287" y="368"/>
                  </a:cubicBezTo>
                  <a:cubicBezTo>
                    <a:pt x="285" y="368"/>
                    <a:pt x="285" y="368"/>
                    <a:pt x="283" y="368"/>
                  </a:cubicBezTo>
                  <a:cubicBezTo>
                    <a:pt x="283" y="368"/>
                    <a:pt x="283" y="367"/>
                    <a:pt x="283" y="367"/>
                  </a:cubicBezTo>
                  <a:cubicBezTo>
                    <a:pt x="284" y="367"/>
                    <a:pt x="286" y="366"/>
                    <a:pt x="287" y="367"/>
                  </a:cubicBezTo>
                  <a:cubicBezTo>
                    <a:pt x="287" y="366"/>
                    <a:pt x="287" y="365"/>
                    <a:pt x="287" y="365"/>
                  </a:cubicBezTo>
                  <a:cubicBezTo>
                    <a:pt x="285" y="366"/>
                    <a:pt x="285" y="364"/>
                    <a:pt x="284" y="364"/>
                  </a:cubicBezTo>
                  <a:close/>
                  <a:moveTo>
                    <a:pt x="271" y="376"/>
                  </a:moveTo>
                  <a:cubicBezTo>
                    <a:pt x="269" y="376"/>
                    <a:pt x="269" y="376"/>
                    <a:pt x="269" y="376"/>
                  </a:cubicBezTo>
                  <a:cubicBezTo>
                    <a:pt x="270" y="375"/>
                    <a:pt x="269" y="375"/>
                    <a:pt x="269" y="374"/>
                  </a:cubicBezTo>
                  <a:cubicBezTo>
                    <a:pt x="270" y="374"/>
                    <a:pt x="270" y="375"/>
                    <a:pt x="271" y="375"/>
                  </a:cubicBezTo>
                  <a:lnTo>
                    <a:pt x="271" y="376"/>
                  </a:lnTo>
                  <a:close/>
                  <a:moveTo>
                    <a:pt x="273" y="375"/>
                  </a:moveTo>
                  <a:cubicBezTo>
                    <a:pt x="272" y="375"/>
                    <a:pt x="272" y="375"/>
                    <a:pt x="272" y="376"/>
                  </a:cubicBezTo>
                  <a:cubicBezTo>
                    <a:pt x="271" y="375"/>
                    <a:pt x="272" y="375"/>
                    <a:pt x="272" y="374"/>
                  </a:cubicBezTo>
                  <a:cubicBezTo>
                    <a:pt x="274" y="374"/>
                    <a:pt x="274" y="374"/>
                    <a:pt x="274" y="375"/>
                  </a:cubicBezTo>
                  <a:cubicBezTo>
                    <a:pt x="274" y="376"/>
                    <a:pt x="274" y="375"/>
                    <a:pt x="273" y="375"/>
                  </a:cubicBezTo>
                  <a:close/>
                  <a:moveTo>
                    <a:pt x="274" y="374"/>
                  </a:moveTo>
                  <a:cubicBezTo>
                    <a:pt x="274" y="373"/>
                    <a:pt x="274" y="372"/>
                    <a:pt x="275" y="372"/>
                  </a:cubicBezTo>
                  <a:cubicBezTo>
                    <a:pt x="275" y="372"/>
                    <a:pt x="274" y="370"/>
                    <a:pt x="276" y="370"/>
                  </a:cubicBezTo>
                  <a:cubicBezTo>
                    <a:pt x="275" y="371"/>
                    <a:pt x="276" y="372"/>
                    <a:pt x="277" y="372"/>
                  </a:cubicBezTo>
                  <a:cubicBezTo>
                    <a:pt x="276" y="372"/>
                    <a:pt x="275" y="373"/>
                    <a:pt x="274" y="374"/>
                  </a:cubicBezTo>
                  <a:close/>
                  <a:moveTo>
                    <a:pt x="281" y="370"/>
                  </a:moveTo>
                  <a:cubicBezTo>
                    <a:pt x="281" y="370"/>
                    <a:pt x="281" y="369"/>
                    <a:pt x="280" y="369"/>
                  </a:cubicBezTo>
                  <a:cubicBezTo>
                    <a:pt x="280" y="369"/>
                    <a:pt x="280" y="368"/>
                    <a:pt x="280" y="368"/>
                  </a:cubicBezTo>
                  <a:cubicBezTo>
                    <a:pt x="281" y="368"/>
                    <a:pt x="281" y="368"/>
                    <a:pt x="281" y="368"/>
                  </a:cubicBezTo>
                  <a:cubicBezTo>
                    <a:pt x="281" y="369"/>
                    <a:pt x="282" y="369"/>
                    <a:pt x="281" y="370"/>
                  </a:cubicBezTo>
                  <a:close/>
                  <a:moveTo>
                    <a:pt x="301" y="364"/>
                  </a:moveTo>
                  <a:cubicBezTo>
                    <a:pt x="302" y="365"/>
                    <a:pt x="301" y="365"/>
                    <a:pt x="301" y="365"/>
                  </a:cubicBezTo>
                  <a:cubicBezTo>
                    <a:pt x="302" y="365"/>
                    <a:pt x="302" y="365"/>
                    <a:pt x="302" y="365"/>
                  </a:cubicBezTo>
                  <a:cubicBezTo>
                    <a:pt x="302" y="365"/>
                    <a:pt x="303" y="364"/>
                    <a:pt x="301" y="364"/>
                  </a:cubicBezTo>
                  <a:close/>
                  <a:moveTo>
                    <a:pt x="304" y="356"/>
                  </a:moveTo>
                  <a:cubicBezTo>
                    <a:pt x="302" y="356"/>
                    <a:pt x="302" y="359"/>
                    <a:pt x="301" y="358"/>
                  </a:cubicBezTo>
                  <a:cubicBezTo>
                    <a:pt x="300" y="358"/>
                    <a:pt x="299" y="359"/>
                    <a:pt x="300" y="359"/>
                  </a:cubicBezTo>
                  <a:cubicBezTo>
                    <a:pt x="300" y="358"/>
                    <a:pt x="301" y="359"/>
                    <a:pt x="300" y="359"/>
                  </a:cubicBezTo>
                  <a:cubicBezTo>
                    <a:pt x="302" y="359"/>
                    <a:pt x="303" y="357"/>
                    <a:pt x="304" y="358"/>
                  </a:cubicBezTo>
                  <a:cubicBezTo>
                    <a:pt x="304" y="357"/>
                    <a:pt x="304" y="357"/>
                    <a:pt x="304" y="356"/>
                  </a:cubicBezTo>
                  <a:close/>
                  <a:moveTo>
                    <a:pt x="274" y="390"/>
                  </a:moveTo>
                  <a:cubicBezTo>
                    <a:pt x="275" y="390"/>
                    <a:pt x="275" y="391"/>
                    <a:pt x="276" y="390"/>
                  </a:cubicBezTo>
                  <a:cubicBezTo>
                    <a:pt x="276" y="390"/>
                    <a:pt x="275" y="389"/>
                    <a:pt x="274" y="390"/>
                  </a:cubicBezTo>
                  <a:close/>
                  <a:moveTo>
                    <a:pt x="304" y="354"/>
                  </a:moveTo>
                  <a:cubicBezTo>
                    <a:pt x="305" y="355"/>
                    <a:pt x="304" y="356"/>
                    <a:pt x="305" y="356"/>
                  </a:cubicBezTo>
                  <a:cubicBezTo>
                    <a:pt x="305" y="355"/>
                    <a:pt x="305" y="355"/>
                    <a:pt x="305" y="354"/>
                  </a:cubicBezTo>
                  <a:lnTo>
                    <a:pt x="304" y="354"/>
                  </a:lnTo>
                  <a:close/>
                  <a:moveTo>
                    <a:pt x="300" y="360"/>
                  </a:moveTo>
                  <a:cubicBezTo>
                    <a:pt x="300" y="361"/>
                    <a:pt x="301" y="361"/>
                    <a:pt x="301" y="361"/>
                  </a:cubicBezTo>
                  <a:cubicBezTo>
                    <a:pt x="300" y="362"/>
                    <a:pt x="299" y="363"/>
                    <a:pt x="300" y="363"/>
                  </a:cubicBezTo>
                  <a:cubicBezTo>
                    <a:pt x="301" y="363"/>
                    <a:pt x="300" y="362"/>
                    <a:pt x="301" y="362"/>
                  </a:cubicBezTo>
                  <a:cubicBezTo>
                    <a:pt x="301" y="361"/>
                    <a:pt x="302" y="360"/>
                    <a:pt x="300" y="360"/>
                  </a:cubicBezTo>
                  <a:close/>
                  <a:moveTo>
                    <a:pt x="296" y="359"/>
                  </a:moveTo>
                  <a:cubicBezTo>
                    <a:pt x="296" y="359"/>
                    <a:pt x="295" y="359"/>
                    <a:pt x="296" y="360"/>
                  </a:cubicBezTo>
                  <a:cubicBezTo>
                    <a:pt x="296" y="360"/>
                    <a:pt x="297" y="360"/>
                    <a:pt x="297" y="359"/>
                  </a:cubicBezTo>
                  <a:cubicBezTo>
                    <a:pt x="296" y="360"/>
                    <a:pt x="297" y="359"/>
                    <a:pt x="296" y="359"/>
                  </a:cubicBezTo>
                  <a:close/>
                  <a:moveTo>
                    <a:pt x="298" y="362"/>
                  </a:moveTo>
                  <a:cubicBezTo>
                    <a:pt x="298" y="363"/>
                    <a:pt x="298" y="363"/>
                    <a:pt x="298" y="364"/>
                  </a:cubicBezTo>
                  <a:cubicBezTo>
                    <a:pt x="298" y="363"/>
                    <a:pt x="298" y="364"/>
                    <a:pt x="299" y="363"/>
                  </a:cubicBezTo>
                  <a:cubicBezTo>
                    <a:pt x="299" y="363"/>
                    <a:pt x="299" y="362"/>
                    <a:pt x="298" y="362"/>
                  </a:cubicBezTo>
                  <a:close/>
                  <a:moveTo>
                    <a:pt x="260" y="386"/>
                  </a:moveTo>
                  <a:cubicBezTo>
                    <a:pt x="259" y="386"/>
                    <a:pt x="259" y="386"/>
                    <a:pt x="259" y="386"/>
                  </a:cubicBezTo>
                  <a:cubicBezTo>
                    <a:pt x="259" y="386"/>
                    <a:pt x="258" y="386"/>
                    <a:pt x="258" y="385"/>
                  </a:cubicBezTo>
                  <a:cubicBezTo>
                    <a:pt x="259" y="384"/>
                    <a:pt x="258" y="383"/>
                    <a:pt x="259" y="382"/>
                  </a:cubicBezTo>
                  <a:cubicBezTo>
                    <a:pt x="259" y="382"/>
                    <a:pt x="259" y="382"/>
                    <a:pt x="260" y="382"/>
                  </a:cubicBezTo>
                  <a:cubicBezTo>
                    <a:pt x="259" y="381"/>
                    <a:pt x="259" y="380"/>
                    <a:pt x="258" y="380"/>
                  </a:cubicBezTo>
                  <a:cubicBezTo>
                    <a:pt x="259" y="381"/>
                    <a:pt x="258" y="382"/>
                    <a:pt x="257" y="382"/>
                  </a:cubicBezTo>
                  <a:cubicBezTo>
                    <a:pt x="256" y="384"/>
                    <a:pt x="258" y="385"/>
                    <a:pt x="258" y="386"/>
                  </a:cubicBezTo>
                  <a:cubicBezTo>
                    <a:pt x="258" y="387"/>
                    <a:pt x="256" y="387"/>
                    <a:pt x="255" y="387"/>
                  </a:cubicBezTo>
                  <a:cubicBezTo>
                    <a:pt x="254" y="387"/>
                    <a:pt x="254" y="387"/>
                    <a:pt x="254" y="388"/>
                  </a:cubicBezTo>
                  <a:cubicBezTo>
                    <a:pt x="254" y="388"/>
                    <a:pt x="254" y="388"/>
                    <a:pt x="254" y="389"/>
                  </a:cubicBezTo>
                  <a:cubicBezTo>
                    <a:pt x="255" y="389"/>
                    <a:pt x="255" y="389"/>
                    <a:pt x="256" y="389"/>
                  </a:cubicBezTo>
                  <a:cubicBezTo>
                    <a:pt x="256" y="389"/>
                    <a:pt x="257" y="389"/>
                    <a:pt x="257" y="389"/>
                  </a:cubicBezTo>
                  <a:cubicBezTo>
                    <a:pt x="256" y="389"/>
                    <a:pt x="256" y="388"/>
                    <a:pt x="256" y="388"/>
                  </a:cubicBezTo>
                  <a:cubicBezTo>
                    <a:pt x="258" y="388"/>
                    <a:pt x="258" y="388"/>
                    <a:pt x="258" y="388"/>
                  </a:cubicBezTo>
                  <a:cubicBezTo>
                    <a:pt x="258" y="388"/>
                    <a:pt x="258" y="389"/>
                    <a:pt x="259" y="389"/>
                  </a:cubicBezTo>
                  <a:cubicBezTo>
                    <a:pt x="258" y="388"/>
                    <a:pt x="259" y="388"/>
                    <a:pt x="260" y="387"/>
                  </a:cubicBezTo>
                  <a:cubicBezTo>
                    <a:pt x="260" y="387"/>
                    <a:pt x="260" y="387"/>
                    <a:pt x="260" y="386"/>
                  </a:cubicBezTo>
                  <a:close/>
                  <a:moveTo>
                    <a:pt x="257" y="393"/>
                  </a:moveTo>
                  <a:cubicBezTo>
                    <a:pt x="257" y="393"/>
                    <a:pt x="256" y="393"/>
                    <a:pt x="256" y="394"/>
                  </a:cubicBezTo>
                  <a:cubicBezTo>
                    <a:pt x="257" y="394"/>
                    <a:pt x="257" y="394"/>
                    <a:pt x="257" y="394"/>
                  </a:cubicBezTo>
                  <a:cubicBezTo>
                    <a:pt x="257" y="393"/>
                    <a:pt x="258" y="393"/>
                    <a:pt x="257" y="393"/>
                  </a:cubicBezTo>
                  <a:close/>
                  <a:moveTo>
                    <a:pt x="252" y="391"/>
                  </a:moveTo>
                  <a:cubicBezTo>
                    <a:pt x="252" y="391"/>
                    <a:pt x="254" y="392"/>
                    <a:pt x="254" y="391"/>
                  </a:cubicBezTo>
                  <a:cubicBezTo>
                    <a:pt x="253" y="391"/>
                    <a:pt x="253" y="390"/>
                    <a:pt x="252" y="391"/>
                  </a:cubicBezTo>
                  <a:close/>
                  <a:moveTo>
                    <a:pt x="254" y="396"/>
                  </a:moveTo>
                  <a:cubicBezTo>
                    <a:pt x="254" y="396"/>
                    <a:pt x="253" y="396"/>
                    <a:pt x="253" y="396"/>
                  </a:cubicBezTo>
                  <a:cubicBezTo>
                    <a:pt x="253" y="397"/>
                    <a:pt x="253" y="397"/>
                    <a:pt x="253" y="397"/>
                  </a:cubicBezTo>
                  <a:cubicBezTo>
                    <a:pt x="254" y="397"/>
                    <a:pt x="254" y="397"/>
                    <a:pt x="254" y="396"/>
                  </a:cubicBezTo>
                  <a:close/>
                  <a:moveTo>
                    <a:pt x="253" y="399"/>
                  </a:moveTo>
                  <a:cubicBezTo>
                    <a:pt x="255" y="400"/>
                    <a:pt x="254" y="398"/>
                    <a:pt x="254" y="398"/>
                  </a:cubicBezTo>
                  <a:cubicBezTo>
                    <a:pt x="254" y="398"/>
                    <a:pt x="254" y="398"/>
                    <a:pt x="254" y="398"/>
                  </a:cubicBezTo>
                  <a:cubicBezTo>
                    <a:pt x="254" y="399"/>
                    <a:pt x="253" y="399"/>
                    <a:pt x="253" y="399"/>
                  </a:cubicBezTo>
                  <a:close/>
                  <a:moveTo>
                    <a:pt x="251" y="391"/>
                  </a:moveTo>
                  <a:cubicBezTo>
                    <a:pt x="251" y="390"/>
                    <a:pt x="251" y="390"/>
                    <a:pt x="251" y="390"/>
                  </a:cubicBezTo>
                  <a:cubicBezTo>
                    <a:pt x="250" y="390"/>
                    <a:pt x="250" y="390"/>
                    <a:pt x="250" y="390"/>
                  </a:cubicBezTo>
                  <a:cubicBezTo>
                    <a:pt x="250" y="391"/>
                    <a:pt x="250" y="391"/>
                    <a:pt x="251" y="391"/>
                  </a:cubicBezTo>
                  <a:close/>
                  <a:moveTo>
                    <a:pt x="252" y="388"/>
                  </a:moveTo>
                  <a:cubicBezTo>
                    <a:pt x="252" y="388"/>
                    <a:pt x="251" y="389"/>
                    <a:pt x="251" y="389"/>
                  </a:cubicBezTo>
                  <a:cubicBezTo>
                    <a:pt x="251" y="390"/>
                    <a:pt x="252" y="389"/>
                    <a:pt x="252" y="388"/>
                  </a:cubicBezTo>
                  <a:close/>
                  <a:moveTo>
                    <a:pt x="253" y="394"/>
                  </a:moveTo>
                  <a:cubicBezTo>
                    <a:pt x="253" y="394"/>
                    <a:pt x="252" y="393"/>
                    <a:pt x="252" y="394"/>
                  </a:cubicBezTo>
                  <a:cubicBezTo>
                    <a:pt x="252" y="395"/>
                    <a:pt x="254" y="395"/>
                    <a:pt x="253" y="394"/>
                  </a:cubicBezTo>
                  <a:close/>
                  <a:moveTo>
                    <a:pt x="258" y="390"/>
                  </a:moveTo>
                  <a:cubicBezTo>
                    <a:pt x="258" y="391"/>
                    <a:pt x="259" y="391"/>
                    <a:pt x="260" y="390"/>
                  </a:cubicBezTo>
                  <a:cubicBezTo>
                    <a:pt x="260" y="390"/>
                    <a:pt x="260" y="390"/>
                    <a:pt x="260" y="389"/>
                  </a:cubicBezTo>
                  <a:cubicBezTo>
                    <a:pt x="259" y="389"/>
                    <a:pt x="259" y="390"/>
                    <a:pt x="258" y="390"/>
                  </a:cubicBezTo>
                  <a:close/>
                  <a:moveTo>
                    <a:pt x="264" y="385"/>
                  </a:moveTo>
                  <a:cubicBezTo>
                    <a:pt x="263" y="385"/>
                    <a:pt x="263" y="384"/>
                    <a:pt x="263" y="383"/>
                  </a:cubicBezTo>
                  <a:cubicBezTo>
                    <a:pt x="263" y="383"/>
                    <a:pt x="263" y="383"/>
                    <a:pt x="263" y="383"/>
                  </a:cubicBezTo>
                  <a:cubicBezTo>
                    <a:pt x="264" y="382"/>
                    <a:pt x="263" y="382"/>
                    <a:pt x="263" y="382"/>
                  </a:cubicBezTo>
                  <a:cubicBezTo>
                    <a:pt x="263" y="381"/>
                    <a:pt x="263" y="381"/>
                    <a:pt x="264" y="381"/>
                  </a:cubicBezTo>
                  <a:cubicBezTo>
                    <a:pt x="264" y="380"/>
                    <a:pt x="263" y="380"/>
                    <a:pt x="263" y="379"/>
                  </a:cubicBezTo>
                  <a:cubicBezTo>
                    <a:pt x="264" y="379"/>
                    <a:pt x="264" y="378"/>
                    <a:pt x="264" y="377"/>
                  </a:cubicBezTo>
                  <a:cubicBezTo>
                    <a:pt x="264" y="377"/>
                    <a:pt x="263" y="377"/>
                    <a:pt x="263" y="377"/>
                  </a:cubicBezTo>
                  <a:cubicBezTo>
                    <a:pt x="262" y="377"/>
                    <a:pt x="261" y="378"/>
                    <a:pt x="259" y="379"/>
                  </a:cubicBezTo>
                  <a:cubicBezTo>
                    <a:pt x="259" y="379"/>
                    <a:pt x="260" y="379"/>
                    <a:pt x="260" y="380"/>
                  </a:cubicBezTo>
                  <a:cubicBezTo>
                    <a:pt x="261" y="380"/>
                    <a:pt x="260" y="379"/>
                    <a:pt x="261" y="379"/>
                  </a:cubicBezTo>
                  <a:cubicBezTo>
                    <a:pt x="261" y="380"/>
                    <a:pt x="261" y="380"/>
                    <a:pt x="261" y="381"/>
                  </a:cubicBezTo>
                  <a:cubicBezTo>
                    <a:pt x="261" y="381"/>
                    <a:pt x="260" y="381"/>
                    <a:pt x="261" y="382"/>
                  </a:cubicBezTo>
                  <a:cubicBezTo>
                    <a:pt x="261" y="382"/>
                    <a:pt x="262" y="382"/>
                    <a:pt x="262" y="382"/>
                  </a:cubicBezTo>
                  <a:cubicBezTo>
                    <a:pt x="262" y="383"/>
                    <a:pt x="261" y="384"/>
                    <a:pt x="262" y="386"/>
                  </a:cubicBezTo>
                  <a:cubicBezTo>
                    <a:pt x="263" y="386"/>
                    <a:pt x="263" y="386"/>
                    <a:pt x="264" y="385"/>
                  </a:cubicBezTo>
                  <a:close/>
                  <a:moveTo>
                    <a:pt x="264" y="387"/>
                  </a:moveTo>
                  <a:cubicBezTo>
                    <a:pt x="264" y="388"/>
                    <a:pt x="262" y="388"/>
                    <a:pt x="263" y="388"/>
                  </a:cubicBezTo>
                  <a:cubicBezTo>
                    <a:pt x="263" y="389"/>
                    <a:pt x="263" y="388"/>
                    <a:pt x="264" y="388"/>
                  </a:cubicBezTo>
                  <a:cubicBezTo>
                    <a:pt x="264" y="389"/>
                    <a:pt x="265" y="389"/>
                    <a:pt x="266" y="389"/>
                  </a:cubicBezTo>
                  <a:cubicBezTo>
                    <a:pt x="266" y="389"/>
                    <a:pt x="266" y="389"/>
                    <a:pt x="266" y="388"/>
                  </a:cubicBezTo>
                  <a:cubicBezTo>
                    <a:pt x="264" y="389"/>
                    <a:pt x="265" y="387"/>
                    <a:pt x="264" y="387"/>
                  </a:cubicBezTo>
                  <a:close/>
                  <a:moveTo>
                    <a:pt x="258" y="391"/>
                  </a:moveTo>
                  <a:cubicBezTo>
                    <a:pt x="258" y="391"/>
                    <a:pt x="258" y="392"/>
                    <a:pt x="258" y="392"/>
                  </a:cubicBezTo>
                  <a:cubicBezTo>
                    <a:pt x="258" y="391"/>
                    <a:pt x="259" y="392"/>
                    <a:pt x="259" y="391"/>
                  </a:cubicBezTo>
                  <a:lnTo>
                    <a:pt x="258" y="391"/>
                  </a:lnTo>
                  <a:close/>
                  <a:moveTo>
                    <a:pt x="259" y="384"/>
                  </a:moveTo>
                  <a:cubicBezTo>
                    <a:pt x="260" y="385"/>
                    <a:pt x="259" y="385"/>
                    <a:pt x="259" y="385"/>
                  </a:cubicBezTo>
                  <a:cubicBezTo>
                    <a:pt x="260" y="386"/>
                    <a:pt x="260" y="384"/>
                    <a:pt x="259" y="384"/>
                  </a:cubicBezTo>
                  <a:close/>
                  <a:moveTo>
                    <a:pt x="268" y="384"/>
                  </a:moveTo>
                  <a:cubicBezTo>
                    <a:pt x="267" y="385"/>
                    <a:pt x="268" y="385"/>
                    <a:pt x="269" y="385"/>
                  </a:cubicBezTo>
                  <a:cubicBezTo>
                    <a:pt x="268" y="384"/>
                    <a:pt x="268" y="384"/>
                    <a:pt x="268" y="384"/>
                  </a:cubicBezTo>
                  <a:close/>
                  <a:moveTo>
                    <a:pt x="304" y="352"/>
                  </a:moveTo>
                  <a:cubicBezTo>
                    <a:pt x="306" y="351"/>
                    <a:pt x="303" y="349"/>
                    <a:pt x="305" y="348"/>
                  </a:cubicBezTo>
                  <a:cubicBezTo>
                    <a:pt x="305" y="348"/>
                    <a:pt x="305" y="347"/>
                    <a:pt x="304" y="347"/>
                  </a:cubicBezTo>
                  <a:cubicBezTo>
                    <a:pt x="303" y="348"/>
                    <a:pt x="303" y="347"/>
                    <a:pt x="302" y="347"/>
                  </a:cubicBezTo>
                  <a:cubicBezTo>
                    <a:pt x="302" y="348"/>
                    <a:pt x="303" y="347"/>
                    <a:pt x="303" y="348"/>
                  </a:cubicBezTo>
                  <a:cubicBezTo>
                    <a:pt x="302" y="348"/>
                    <a:pt x="302" y="348"/>
                    <a:pt x="302" y="348"/>
                  </a:cubicBezTo>
                  <a:cubicBezTo>
                    <a:pt x="302" y="350"/>
                    <a:pt x="303" y="349"/>
                    <a:pt x="304" y="349"/>
                  </a:cubicBezTo>
                  <a:cubicBezTo>
                    <a:pt x="303" y="350"/>
                    <a:pt x="304" y="350"/>
                    <a:pt x="304" y="351"/>
                  </a:cubicBezTo>
                  <a:cubicBezTo>
                    <a:pt x="304" y="351"/>
                    <a:pt x="304" y="352"/>
                    <a:pt x="303" y="352"/>
                  </a:cubicBezTo>
                  <a:cubicBezTo>
                    <a:pt x="302" y="351"/>
                    <a:pt x="304" y="350"/>
                    <a:pt x="302" y="350"/>
                  </a:cubicBezTo>
                  <a:cubicBezTo>
                    <a:pt x="302" y="350"/>
                    <a:pt x="303" y="351"/>
                    <a:pt x="301" y="352"/>
                  </a:cubicBezTo>
                  <a:cubicBezTo>
                    <a:pt x="302" y="351"/>
                    <a:pt x="302" y="351"/>
                    <a:pt x="301" y="350"/>
                  </a:cubicBezTo>
                  <a:cubicBezTo>
                    <a:pt x="301" y="350"/>
                    <a:pt x="301" y="351"/>
                    <a:pt x="300" y="351"/>
                  </a:cubicBezTo>
                  <a:cubicBezTo>
                    <a:pt x="300" y="351"/>
                    <a:pt x="300" y="351"/>
                    <a:pt x="300" y="351"/>
                  </a:cubicBezTo>
                  <a:cubicBezTo>
                    <a:pt x="300" y="350"/>
                    <a:pt x="301" y="350"/>
                    <a:pt x="301" y="349"/>
                  </a:cubicBezTo>
                  <a:cubicBezTo>
                    <a:pt x="301" y="349"/>
                    <a:pt x="301" y="349"/>
                    <a:pt x="301" y="348"/>
                  </a:cubicBezTo>
                  <a:cubicBezTo>
                    <a:pt x="302" y="348"/>
                    <a:pt x="301" y="348"/>
                    <a:pt x="301" y="347"/>
                  </a:cubicBezTo>
                  <a:cubicBezTo>
                    <a:pt x="300" y="348"/>
                    <a:pt x="300" y="349"/>
                    <a:pt x="299" y="349"/>
                  </a:cubicBezTo>
                  <a:cubicBezTo>
                    <a:pt x="299" y="350"/>
                    <a:pt x="299" y="351"/>
                    <a:pt x="298" y="351"/>
                  </a:cubicBezTo>
                  <a:cubicBezTo>
                    <a:pt x="298" y="351"/>
                    <a:pt x="298" y="351"/>
                    <a:pt x="298" y="352"/>
                  </a:cubicBezTo>
                  <a:cubicBezTo>
                    <a:pt x="298" y="353"/>
                    <a:pt x="297" y="353"/>
                    <a:pt x="296" y="353"/>
                  </a:cubicBezTo>
                  <a:cubicBezTo>
                    <a:pt x="297" y="354"/>
                    <a:pt x="298" y="352"/>
                    <a:pt x="299" y="354"/>
                  </a:cubicBezTo>
                  <a:cubicBezTo>
                    <a:pt x="295" y="353"/>
                    <a:pt x="297" y="357"/>
                    <a:pt x="295" y="358"/>
                  </a:cubicBezTo>
                  <a:cubicBezTo>
                    <a:pt x="296" y="358"/>
                    <a:pt x="296" y="358"/>
                    <a:pt x="296" y="358"/>
                  </a:cubicBezTo>
                  <a:cubicBezTo>
                    <a:pt x="297" y="358"/>
                    <a:pt x="298" y="358"/>
                    <a:pt x="298" y="359"/>
                  </a:cubicBezTo>
                  <a:cubicBezTo>
                    <a:pt x="298" y="359"/>
                    <a:pt x="297" y="359"/>
                    <a:pt x="298" y="360"/>
                  </a:cubicBezTo>
                  <a:cubicBezTo>
                    <a:pt x="298" y="360"/>
                    <a:pt x="299" y="360"/>
                    <a:pt x="300" y="360"/>
                  </a:cubicBezTo>
                  <a:cubicBezTo>
                    <a:pt x="298" y="360"/>
                    <a:pt x="300" y="358"/>
                    <a:pt x="298" y="357"/>
                  </a:cubicBezTo>
                  <a:cubicBezTo>
                    <a:pt x="299" y="357"/>
                    <a:pt x="300" y="354"/>
                    <a:pt x="301" y="356"/>
                  </a:cubicBezTo>
                  <a:cubicBezTo>
                    <a:pt x="300" y="356"/>
                    <a:pt x="299" y="358"/>
                    <a:pt x="300" y="357"/>
                  </a:cubicBezTo>
                  <a:cubicBezTo>
                    <a:pt x="300" y="356"/>
                    <a:pt x="301" y="357"/>
                    <a:pt x="301" y="356"/>
                  </a:cubicBezTo>
                  <a:cubicBezTo>
                    <a:pt x="301" y="356"/>
                    <a:pt x="302" y="354"/>
                    <a:pt x="302" y="355"/>
                  </a:cubicBezTo>
                  <a:cubicBezTo>
                    <a:pt x="302" y="354"/>
                    <a:pt x="303" y="353"/>
                    <a:pt x="302" y="354"/>
                  </a:cubicBezTo>
                  <a:cubicBezTo>
                    <a:pt x="302" y="354"/>
                    <a:pt x="302" y="354"/>
                    <a:pt x="301" y="354"/>
                  </a:cubicBezTo>
                  <a:cubicBezTo>
                    <a:pt x="301" y="353"/>
                    <a:pt x="299" y="353"/>
                    <a:pt x="300" y="352"/>
                  </a:cubicBezTo>
                  <a:cubicBezTo>
                    <a:pt x="301" y="353"/>
                    <a:pt x="302" y="352"/>
                    <a:pt x="303" y="352"/>
                  </a:cubicBezTo>
                  <a:cubicBezTo>
                    <a:pt x="303" y="352"/>
                    <a:pt x="303" y="353"/>
                    <a:pt x="303" y="353"/>
                  </a:cubicBezTo>
                  <a:cubicBezTo>
                    <a:pt x="304" y="353"/>
                    <a:pt x="304" y="353"/>
                    <a:pt x="304" y="353"/>
                  </a:cubicBezTo>
                  <a:cubicBezTo>
                    <a:pt x="304" y="352"/>
                    <a:pt x="305" y="353"/>
                    <a:pt x="306" y="352"/>
                  </a:cubicBezTo>
                  <a:cubicBezTo>
                    <a:pt x="305" y="352"/>
                    <a:pt x="304" y="352"/>
                    <a:pt x="304" y="352"/>
                  </a:cubicBezTo>
                  <a:close/>
                  <a:moveTo>
                    <a:pt x="291" y="361"/>
                  </a:moveTo>
                  <a:cubicBezTo>
                    <a:pt x="290" y="360"/>
                    <a:pt x="290" y="360"/>
                    <a:pt x="290" y="360"/>
                  </a:cubicBezTo>
                  <a:cubicBezTo>
                    <a:pt x="290" y="359"/>
                    <a:pt x="290" y="359"/>
                    <a:pt x="291" y="359"/>
                  </a:cubicBezTo>
                  <a:cubicBezTo>
                    <a:pt x="291" y="358"/>
                    <a:pt x="290" y="358"/>
                    <a:pt x="290" y="358"/>
                  </a:cubicBezTo>
                  <a:cubicBezTo>
                    <a:pt x="290" y="358"/>
                    <a:pt x="289" y="359"/>
                    <a:pt x="288" y="360"/>
                  </a:cubicBezTo>
                  <a:cubicBezTo>
                    <a:pt x="288" y="360"/>
                    <a:pt x="289" y="361"/>
                    <a:pt x="289" y="362"/>
                  </a:cubicBezTo>
                  <a:cubicBezTo>
                    <a:pt x="288" y="362"/>
                    <a:pt x="287" y="362"/>
                    <a:pt x="287" y="361"/>
                  </a:cubicBezTo>
                  <a:cubicBezTo>
                    <a:pt x="287" y="362"/>
                    <a:pt x="286" y="364"/>
                    <a:pt x="286" y="363"/>
                  </a:cubicBezTo>
                  <a:cubicBezTo>
                    <a:pt x="287" y="363"/>
                    <a:pt x="286" y="362"/>
                    <a:pt x="287" y="362"/>
                  </a:cubicBezTo>
                  <a:cubicBezTo>
                    <a:pt x="288" y="362"/>
                    <a:pt x="288" y="363"/>
                    <a:pt x="288" y="363"/>
                  </a:cubicBezTo>
                  <a:cubicBezTo>
                    <a:pt x="289" y="363"/>
                    <a:pt x="289" y="361"/>
                    <a:pt x="291" y="361"/>
                  </a:cubicBezTo>
                  <a:close/>
                  <a:moveTo>
                    <a:pt x="327" y="320"/>
                  </a:moveTo>
                  <a:cubicBezTo>
                    <a:pt x="328" y="320"/>
                    <a:pt x="329" y="319"/>
                    <a:pt x="328" y="319"/>
                  </a:cubicBezTo>
                  <a:cubicBezTo>
                    <a:pt x="328" y="319"/>
                    <a:pt x="327" y="319"/>
                    <a:pt x="327" y="320"/>
                  </a:cubicBezTo>
                  <a:close/>
                  <a:moveTo>
                    <a:pt x="328" y="313"/>
                  </a:moveTo>
                  <a:cubicBezTo>
                    <a:pt x="328" y="314"/>
                    <a:pt x="327" y="314"/>
                    <a:pt x="328" y="314"/>
                  </a:cubicBezTo>
                  <a:cubicBezTo>
                    <a:pt x="328" y="314"/>
                    <a:pt x="329" y="313"/>
                    <a:pt x="328" y="313"/>
                  </a:cubicBezTo>
                  <a:close/>
                  <a:moveTo>
                    <a:pt x="329" y="309"/>
                  </a:moveTo>
                  <a:cubicBezTo>
                    <a:pt x="329" y="309"/>
                    <a:pt x="328" y="309"/>
                    <a:pt x="328" y="308"/>
                  </a:cubicBezTo>
                  <a:cubicBezTo>
                    <a:pt x="327" y="308"/>
                    <a:pt x="327" y="308"/>
                    <a:pt x="327" y="308"/>
                  </a:cubicBezTo>
                  <a:cubicBezTo>
                    <a:pt x="327" y="309"/>
                    <a:pt x="328" y="309"/>
                    <a:pt x="328" y="310"/>
                  </a:cubicBezTo>
                  <a:cubicBezTo>
                    <a:pt x="328" y="309"/>
                    <a:pt x="329" y="310"/>
                    <a:pt x="329" y="309"/>
                  </a:cubicBezTo>
                  <a:close/>
                  <a:moveTo>
                    <a:pt x="329" y="327"/>
                  </a:moveTo>
                  <a:cubicBezTo>
                    <a:pt x="329" y="328"/>
                    <a:pt x="329" y="327"/>
                    <a:pt x="330" y="328"/>
                  </a:cubicBezTo>
                  <a:cubicBezTo>
                    <a:pt x="330" y="326"/>
                    <a:pt x="329" y="327"/>
                    <a:pt x="329" y="327"/>
                  </a:cubicBezTo>
                  <a:close/>
                  <a:moveTo>
                    <a:pt x="323" y="323"/>
                  </a:moveTo>
                  <a:cubicBezTo>
                    <a:pt x="324" y="323"/>
                    <a:pt x="324" y="322"/>
                    <a:pt x="324" y="322"/>
                  </a:cubicBezTo>
                  <a:cubicBezTo>
                    <a:pt x="324" y="322"/>
                    <a:pt x="323" y="321"/>
                    <a:pt x="323" y="321"/>
                  </a:cubicBezTo>
                  <a:lnTo>
                    <a:pt x="323" y="323"/>
                  </a:lnTo>
                  <a:close/>
                  <a:moveTo>
                    <a:pt x="324" y="318"/>
                  </a:moveTo>
                  <a:cubicBezTo>
                    <a:pt x="323" y="318"/>
                    <a:pt x="322" y="318"/>
                    <a:pt x="323" y="318"/>
                  </a:cubicBezTo>
                  <a:cubicBezTo>
                    <a:pt x="323" y="318"/>
                    <a:pt x="324" y="319"/>
                    <a:pt x="324" y="318"/>
                  </a:cubicBezTo>
                  <a:close/>
                  <a:moveTo>
                    <a:pt x="324" y="320"/>
                  </a:moveTo>
                  <a:cubicBezTo>
                    <a:pt x="324" y="320"/>
                    <a:pt x="324" y="320"/>
                    <a:pt x="325" y="320"/>
                  </a:cubicBezTo>
                  <a:cubicBezTo>
                    <a:pt x="325" y="319"/>
                    <a:pt x="324" y="319"/>
                    <a:pt x="324" y="320"/>
                  </a:cubicBezTo>
                  <a:close/>
                  <a:moveTo>
                    <a:pt x="326" y="312"/>
                  </a:moveTo>
                  <a:cubicBezTo>
                    <a:pt x="326" y="312"/>
                    <a:pt x="326" y="312"/>
                    <a:pt x="326" y="313"/>
                  </a:cubicBezTo>
                  <a:cubicBezTo>
                    <a:pt x="327" y="313"/>
                    <a:pt x="327" y="312"/>
                    <a:pt x="326" y="312"/>
                  </a:cubicBezTo>
                  <a:close/>
                  <a:moveTo>
                    <a:pt x="338" y="301"/>
                  </a:moveTo>
                  <a:cubicBezTo>
                    <a:pt x="338" y="302"/>
                    <a:pt x="337" y="301"/>
                    <a:pt x="338" y="302"/>
                  </a:cubicBezTo>
                  <a:cubicBezTo>
                    <a:pt x="339" y="302"/>
                    <a:pt x="339" y="301"/>
                    <a:pt x="338" y="301"/>
                  </a:cubicBezTo>
                  <a:close/>
                  <a:moveTo>
                    <a:pt x="339" y="306"/>
                  </a:moveTo>
                  <a:cubicBezTo>
                    <a:pt x="339" y="307"/>
                    <a:pt x="339" y="307"/>
                    <a:pt x="340" y="307"/>
                  </a:cubicBezTo>
                  <a:cubicBezTo>
                    <a:pt x="340" y="307"/>
                    <a:pt x="340" y="306"/>
                    <a:pt x="339" y="306"/>
                  </a:cubicBezTo>
                  <a:close/>
                  <a:moveTo>
                    <a:pt x="306" y="350"/>
                  </a:moveTo>
                  <a:cubicBezTo>
                    <a:pt x="306" y="350"/>
                    <a:pt x="306" y="350"/>
                    <a:pt x="307" y="350"/>
                  </a:cubicBezTo>
                  <a:cubicBezTo>
                    <a:pt x="307" y="350"/>
                    <a:pt x="307" y="349"/>
                    <a:pt x="307" y="349"/>
                  </a:cubicBezTo>
                  <a:cubicBezTo>
                    <a:pt x="308" y="349"/>
                    <a:pt x="308" y="350"/>
                    <a:pt x="309" y="350"/>
                  </a:cubicBezTo>
                  <a:cubicBezTo>
                    <a:pt x="309" y="349"/>
                    <a:pt x="309" y="349"/>
                    <a:pt x="309" y="349"/>
                  </a:cubicBezTo>
                  <a:cubicBezTo>
                    <a:pt x="307" y="348"/>
                    <a:pt x="306" y="349"/>
                    <a:pt x="306" y="350"/>
                  </a:cubicBezTo>
                  <a:close/>
                  <a:moveTo>
                    <a:pt x="336" y="295"/>
                  </a:moveTo>
                  <a:cubicBezTo>
                    <a:pt x="336" y="294"/>
                    <a:pt x="336" y="294"/>
                    <a:pt x="336" y="293"/>
                  </a:cubicBezTo>
                  <a:cubicBezTo>
                    <a:pt x="335" y="293"/>
                    <a:pt x="335" y="292"/>
                    <a:pt x="334" y="292"/>
                  </a:cubicBezTo>
                  <a:cubicBezTo>
                    <a:pt x="334" y="293"/>
                    <a:pt x="335" y="293"/>
                    <a:pt x="334" y="294"/>
                  </a:cubicBezTo>
                  <a:cubicBezTo>
                    <a:pt x="334" y="295"/>
                    <a:pt x="335" y="295"/>
                    <a:pt x="336" y="295"/>
                  </a:cubicBezTo>
                  <a:close/>
                  <a:moveTo>
                    <a:pt x="53" y="333"/>
                  </a:moveTo>
                  <a:cubicBezTo>
                    <a:pt x="53" y="333"/>
                    <a:pt x="54" y="333"/>
                    <a:pt x="54" y="333"/>
                  </a:cubicBezTo>
                  <a:cubicBezTo>
                    <a:pt x="54" y="332"/>
                    <a:pt x="53" y="332"/>
                    <a:pt x="53" y="333"/>
                  </a:cubicBezTo>
                  <a:close/>
                  <a:moveTo>
                    <a:pt x="335" y="297"/>
                  </a:moveTo>
                  <a:cubicBezTo>
                    <a:pt x="336" y="297"/>
                    <a:pt x="336" y="297"/>
                    <a:pt x="336" y="296"/>
                  </a:cubicBezTo>
                  <a:cubicBezTo>
                    <a:pt x="335" y="296"/>
                    <a:pt x="335" y="297"/>
                    <a:pt x="335" y="297"/>
                  </a:cubicBezTo>
                  <a:close/>
                  <a:moveTo>
                    <a:pt x="341" y="310"/>
                  </a:moveTo>
                  <a:cubicBezTo>
                    <a:pt x="341" y="310"/>
                    <a:pt x="341" y="311"/>
                    <a:pt x="342" y="311"/>
                  </a:cubicBezTo>
                  <a:cubicBezTo>
                    <a:pt x="342" y="311"/>
                    <a:pt x="342" y="310"/>
                    <a:pt x="341" y="310"/>
                  </a:cubicBezTo>
                  <a:close/>
                  <a:moveTo>
                    <a:pt x="312" y="342"/>
                  </a:moveTo>
                  <a:cubicBezTo>
                    <a:pt x="312" y="341"/>
                    <a:pt x="310" y="342"/>
                    <a:pt x="310" y="343"/>
                  </a:cubicBezTo>
                  <a:cubicBezTo>
                    <a:pt x="311" y="343"/>
                    <a:pt x="312" y="343"/>
                    <a:pt x="312" y="342"/>
                  </a:cubicBezTo>
                  <a:close/>
                  <a:moveTo>
                    <a:pt x="311" y="347"/>
                  </a:moveTo>
                  <a:cubicBezTo>
                    <a:pt x="312" y="347"/>
                    <a:pt x="313" y="347"/>
                    <a:pt x="313" y="346"/>
                  </a:cubicBezTo>
                  <a:cubicBezTo>
                    <a:pt x="312" y="346"/>
                    <a:pt x="311" y="346"/>
                    <a:pt x="311" y="347"/>
                  </a:cubicBezTo>
                  <a:close/>
                  <a:moveTo>
                    <a:pt x="314" y="348"/>
                  </a:moveTo>
                  <a:cubicBezTo>
                    <a:pt x="314" y="349"/>
                    <a:pt x="313" y="349"/>
                    <a:pt x="314" y="350"/>
                  </a:cubicBezTo>
                  <a:cubicBezTo>
                    <a:pt x="314" y="349"/>
                    <a:pt x="315" y="349"/>
                    <a:pt x="314" y="348"/>
                  </a:cubicBezTo>
                  <a:close/>
                  <a:moveTo>
                    <a:pt x="310" y="341"/>
                  </a:moveTo>
                  <a:cubicBezTo>
                    <a:pt x="309" y="341"/>
                    <a:pt x="309" y="341"/>
                    <a:pt x="309" y="342"/>
                  </a:cubicBezTo>
                  <a:cubicBezTo>
                    <a:pt x="310" y="342"/>
                    <a:pt x="310" y="341"/>
                    <a:pt x="310" y="341"/>
                  </a:cubicBezTo>
                  <a:close/>
                  <a:moveTo>
                    <a:pt x="315" y="346"/>
                  </a:moveTo>
                  <a:cubicBezTo>
                    <a:pt x="314" y="346"/>
                    <a:pt x="314" y="346"/>
                    <a:pt x="314" y="346"/>
                  </a:cubicBezTo>
                  <a:cubicBezTo>
                    <a:pt x="314" y="347"/>
                    <a:pt x="314" y="347"/>
                    <a:pt x="314" y="347"/>
                  </a:cubicBezTo>
                  <a:cubicBezTo>
                    <a:pt x="315" y="347"/>
                    <a:pt x="315" y="346"/>
                    <a:pt x="315" y="346"/>
                  </a:cubicBezTo>
                  <a:close/>
                  <a:moveTo>
                    <a:pt x="307" y="341"/>
                  </a:moveTo>
                  <a:cubicBezTo>
                    <a:pt x="308" y="342"/>
                    <a:pt x="308" y="341"/>
                    <a:pt x="308" y="341"/>
                  </a:cubicBezTo>
                  <a:cubicBezTo>
                    <a:pt x="307" y="343"/>
                    <a:pt x="307" y="343"/>
                    <a:pt x="307" y="345"/>
                  </a:cubicBezTo>
                  <a:cubicBezTo>
                    <a:pt x="307" y="345"/>
                    <a:pt x="308" y="346"/>
                    <a:pt x="308" y="346"/>
                  </a:cubicBezTo>
                  <a:cubicBezTo>
                    <a:pt x="309" y="344"/>
                    <a:pt x="309" y="342"/>
                    <a:pt x="308" y="340"/>
                  </a:cubicBezTo>
                  <a:cubicBezTo>
                    <a:pt x="308" y="340"/>
                    <a:pt x="307" y="340"/>
                    <a:pt x="307" y="341"/>
                  </a:cubicBezTo>
                  <a:close/>
                  <a:moveTo>
                    <a:pt x="316" y="330"/>
                  </a:moveTo>
                  <a:cubicBezTo>
                    <a:pt x="315" y="329"/>
                    <a:pt x="316" y="328"/>
                    <a:pt x="317" y="327"/>
                  </a:cubicBezTo>
                  <a:cubicBezTo>
                    <a:pt x="316" y="328"/>
                    <a:pt x="316" y="328"/>
                    <a:pt x="315" y="329"/>
                  </a:cubicBezTo>
                  <a:cubicBezTo>
                    <a:pt x="316" y="330"/>
                    <a:pt x="316" y="331"/>
                    <a:pt x="315" y="331"/>
                  </a:cubicBezTo>
                  <a:cubicBezTo>
                    <a:pt x="316" y="332"/>
                    <a:pt x="316" y="330"/>
                    <a:pt x="316" y="330"/>
                  </a:cubicBezTo>
                  <a:close/>
                  <a:moveTo>
                    <a:pt x="321" y="334"/>
                  </a:moveTo>
                  <a:cubicBezTo>
                    <a:pt x="321" y="333"/>
                    <a:pt x="320" y="333"/>
                    <a:pt x="319" y="333"/>
                  </a:cubicBezTo>
                  <a:cubicBezTo>
                    <a:pt x="319" y="333"/>
                    <a:pt x="319" y="334"/>
                    <a:pt x="319" y="334"/>
                  </a:cubicBezTo>
                  <a:cubicBezTo>
                    <a:pt x="320" y="334"/>
                    <a:pt x="320" y="334"/>
                    <a:pt x="321" y="334"/>
                  </a:cubicBezTo>
                  <a:close/>
                  <a:moveTo>
                    <a:pt x="315" y="332"/>
                  </a:moveTo>
                  <a:cubicBezTo>
                    <a:pt x="315" y="332"/>
                    <a:pt x="315" y="332"/>
                    <a:pt x="315" y="332"/>
                  </a:cubicBezTo>
                  <a:cubicBezTo>
                    <a:pt x="315" y="332"/>
                    <a:pt x="315" y="332"/>
                    <a:pt x="314" y="332"/>
                  </a:cubicBezTo>
                  <a:cubicBezTo>
                    <a:pt x="314" y="332"/>
                    <a:pt x="313" y="333"/>
                    <a:pt x="313" y="333"/>
                  </a:cubicBezTo>
                  <a:cubicBezTo>
                    <a:pt x="314" y="332"/>
                    <a:pt x="314" y="334"/>
                    <a:pt x="314" y="334"/>
                  </a:cubicBezTo>
                  <a:cubicBezTo>
                    <a:pt x="313" y="334"/>
                    <a:pt x="312" y="334"/>
                    <a:pt x="311" y="335"/>
                  </a:cubicBezTo>
                  <a:cubicBezTo>
                    <a:pt x="312" y="335"/>
                    <a:pt x="312" y="335"/>
                    <a:pt x="312" y="335"/>
                  </a:cubicBezTo>
                  <a:cubicBezTo>
                    <a:pt x="313" y="335"/>
                    <a:pt x="313" y="334"/>
                    <a:pt x="314" y="334"/>
                  </a:cubicBezTo>
                  <a:cubicBezTo>
                    <a:pt x="314" y="335"/>
                    <a:pt x="313" y="335"/>
                    <a:pt x="314" y="335"/>
                  </a:cubicBezTo>
                  <a:cubicBezTo>
                    <a:pt x="314" y="335"/>
                    <a:pt x="314" y="336"/>
                    <a:pt x="315" y="336"/>
                  </a:cubicBezTo>
                  <a:cubicBezTo>
                    <a:pt x="314" y="335"/>
                    <a:pt x="315" y="335"/>
                    <a:pt x="315" y="334"/>
                  </a:cubicBezTo>
                  <a:cubicBezTo>
                    <a:pt x="314" y="335"/>
                    <a:pt x="314" y="332"/>
                    <a:pt x="315" y="332"/>
                  </a:cubicBezTo>
                  <a:close/>
                  <a:moveTo>
                    <a:pt x="320" y="327"/>
                  </a:moveTo>
                  <a:cubicBezTo>
                    <a:pt x="320" y="327"/>
                    <a:pt x="320" y="327"/>
                    <a:pt x="320" y="327"/>
                  </a:cubicBezTo>
                  <a:cubicBezTo>
                    <a:pt x="319" y="327"/>
                    <a:pt x="318" y="329"/>
                    <a:pt x="319" y="329"/>
                  </a:cubicBezTo>
                  <a:cubicBezTo>
                    <a:pt x="319" y="328"/>
                    <a:pt x="320" y="328"/>
                    <a:pt x="320" y="327"/>
                  </a:cubicBezTo>
                  <a:close/>
                  <a:moveTo>
                    <a:pt x="320" y="342"/>
                  </a:moveTo>
                  <a:cubicBezTo>
                    <a:pt x="320" y="343"/>
                    <a:pt x="321" y="343"/>
                    <a:pt x="321" y="342"/>
                  </a:cubicBezTo>
                  <a:lnTo>
                    <a:pt x="320" y="342"/>
                  </a:lnTo>
                  <a:close/>
                  <a:moveTo>
                    <a:pt x="322" y="320"/>
                  </a:moveTo>
                  <a:cubicBezTo>
                    <a:pt x="322" y="321"/>
                    <a:pt x="321" y="320"/>
                    <a:pt x="321" y="321"/>
                  </a:cubicBezTo>
                  <a:cubicBezTo>
                    <a:pt x="322" y="321"/>
                    <a:pt x="321" y="322"/>
                    <a:pt x="322" y="322"/>
                  </a:cubicBezTo>
                  <a:cubicBezTo>
                    <a:pt x="322" y="320"/>
                    <a:pt x="323" y="320"/>
                    <a:pt x="322" y="320"/>
                  </a:cubicBezTo>
                  <a:close/>
                  <a:moveTo>
                    <a:pt x="317" y="333"/>
                  </a:moveTo>
                  <a:cubicBezTo>
                    <a:pt x="317" y="333"/>
                    <a:pt x="316" y="334"/>
                    <a:pt x="316" y="335"/>
                  </a:cubicBezTo>
                  <a:cubicBezTo>
                    <a:pt x="317" y="335"/>
                    <a:pt x="318" y="334"/>
                    <a:pt x="318" y="333"/>
                  </a:cubicBezTo>
                  <a:cubicBezTo>
                    <a:pt x="318" y="333"/>
                    <a:pt x="318" y="333"/>
                    <a:pt x="317" y="333"/>
                  </a:cubicBezTo>
                  <a:close/>
                  <a:moveTo>
                    <a:pt x="332" y="295"/>
                  </a:moveTo>
                  <a:cubicBezTo>
                    <a:pt x="332" y="295"/>
                    <a:pt x="332" y="296"/>
                    <a:pt x="332" y="296"/>
                  </a:cubicBezTo>
                  <a:cubicBezTo>
                    <a:pt x="332" y="296"/>
                    <a:pt x="332" y="296"/>
                    <a:pt x="332" y="296"/>
                  </a:cubicBezTo>
                  <a:cubicBezTo>
                    <a:pt x="332" y="295"/>
                    <a:pt x="334" y="295"/>
                    <a:pt x="334" y="294"/>
                  </a:cubicBezTo>
                  <a:cubicBezTo>
                    <a:pt x="333" y="294"/>
                    <a:pt x="333" y="295"/>
                    <a:pt x="332" y="295"/>
                  </a:cubicBezTo>
                  <a:close/>
                  <a:moveTo>
                    <a:pt x="64" y="326"/>
                  </a:moveTo>
                  <a:cubicBezTo>
                    <a:pt x="65" y="328"/>
                    <a:pt x="64" y="329"/>
                    <a:pt x="64" y="331"/>
                  </a:cubicBezTo>
                  <a:cubicBezTo>
                    <a:pt x="65" y="331"/>
                    <a:pt x="65" y="331"/>
                    <a:pt x="65" y="331"/>
                  </a:cubicBezTo>
                  <a:cubicBezTo>
                    <a:pt x="65" y="330"/>
                    <a:pt x="65" y="327"/>
                    <a:pt x="64" y="326"/>
                  </a:cubicBezTo>
                  <a:close/>
                  <a:moveTo>
                    <a:pt x="64" y="338"/>
                  </a:moveTo>
                  <a:cubicBezTo>
                    <a:pt x="63" y="338"/>
                    <a:pt x="63" y="339"/>
                    <a:pt x="64" y="339"/>
                  </a:cubicBezTo>
                  <a:cubicBezTo>
                    <a:pt x="64" y="338"/>
                    <a:pt x="64" y="338"/>
                    <a:pt x="64" y="338"/>
                  </a:cubicBezTo>
                  <a:close/>
                  <a:moveTo>
                    <a:pt x="65" y="325"/>
                  </a:moveTo>
                  <a:cubicBezTo>
                    <a:pt x="65" y="325"/>
                    <a:pt x="65" y="325"/>
                    <a:pt x="65" y="325"/>
                  </a:cubicBezTo>
                  <a:cubicBezTo>
                    <a:pt x="64" y="326"/>
                    <a:pt x="65" y="327"/>
                    <a:pt x="66" y="327"/>
                  </a:cubicBezTo>
                  <a:cubicBezTo>
                    <a:pt x="66" y="327"/>
                    <a:pt x="66" y="327"/>
                    <a:pt x="66" y="327"/>
                  </a:cubicBezTo>
                  <a:cubicBezTo>
                    <a:pt x="66" y="326"/>
                    <a:pt x="65" y="326"/>
                    <a:pt x="65" y="325"/>
                  </a:cubicBezTo>
                  <a:close/>
                  <a:moveTo>
                    <a:pt x="62" y="334"/>
                  </a:moveTo>
                  <a:cubicBezTo>
                    <a:pt x="61" y="333"/>
                    <a:pt x="61" y="335"/>
                    <a:pt x="60" y="336"/>
                  </a:cubicBezTo>
                  <a:cubicBezTo>
                    <a:pt x="61" y="337"/>
                    <a:pt x="62" y="335"/>
                    <a:pt x="61" y="336"/>
                  </a:cubicBezTo>
                  <a:cubicBezTo>
                    <a:pt x="62" y="336"/>
                    <a:pt x="63" y="336"/>
                    <a:pt x="63" y="335"/>
                  </a:cubicBezTo>
                  <a:cubicBezTo>
                    <a:pt x="62" y="335"/>
                    <a:pt x="61" y="334"/>
                    <a:pt x="62" y="334"/>
                  </a:cubicBezTo>
                  <a:close/>
                  <a:moveTo>
                    <a:pt x="63" y="321"/>
                  </a:moveTo>
                  <a:cubicBezTo>
                    <a:pt x="62" y="321"/>
                    <a:pt x="62" y="320"/>
                    <a:pt x="62" y="320"/>
                  </a:cubicBezTo>
                  <a:cubicBezTo>
                    <a:pt x="62" y="320"/>
                    <a:pt x="61" y="320"/>
                    <a:pt x="61" y="320"/>
                  </a:cubicBezTo>
                  <a:cubicBezTo>
                    <a:pt x="62" y="320"/>
                    <a:pt x="62" y="321"/>
                    <a:pt x="63" y="321"/>
                  </a:cubicBezTo>
                  <a:cubicBezTo>
                    <a:pt x="63" y="321"/>
                    <a:pt x="63" y="321"/>
                    <a:pt x="63" y="321"/>
                  </a:cubicBezTo>
                  <a:close/>
                  <a:moveTo>
                    <a:pt x="61" y="322"/>
                  </a:moveTo>
                  <a:cubicBezTo>
                    <a:pt x="62" y="322"/>
                    <a:pt x="62" y="323"/>
                    <a:pt x="62" y="323"/>
                  </a:cubicBezTo>
                  <a:cubicBezTo>
                    <a:pt x="62" y="322"/>
                    <a:pt x="63" y="323"/>
                    <a:pt x="62" y="322"/>
                  </a:cubicBezTo>
                  <a:cubicBezTo>
                    <a:pt x="62" y="322"/>
                    <a:pt x="62" y="322"/>
                    <a:pt x="61" y="322"/>
                  </a:cubicBezTo>
                  <a:close/>
                  <a:moveTo>
                    <a:pt x="64" y="343"/>
                  </a:moveTo>
                  <a:cubicBezTo>
                    <a:pt x="64" y="344"/>
                    <a:pt x="63" y="344"/>
                    <a:pt x="63" y="344"/>
                  </a:cubicBezTo>
                  <a:cubicBezTo>
                    <a:pt x="65" y="345"/>
                    <a:pt x="65" y="343"/>
                    <a:pt x="64" y="343"/>
                  </a:cubicBezTo>
                  <a:close/>
                  <a:moveTo>
                    <a:pt x="63" y="332"/>
                  </a:moveTo>
                  <a:cubicBezTo>
                    <a:pt x="63" y="333"/>
                    <a:pt x="64" y="333"/>
                    <a:pt x="64" y="334"/>
                  </a:cubicBezTo>
                  <a:cubicBezTo>
                    <a:pt x="65" y="334"/>
                    <a:pt x="65" y="333"/>
                    <a:pt x="66" y="333"/>
                  </a:cubicBezTo>
                  <a:cubicBezTo>
                    <a:pt x="65" y="333"/>
                    <a:pt x="64" y="332"/>
                    <a:pt x="63" y="332"/>
                  </a:cubicBezTo>
                  <a:close/>
                  <a:moveTo>
                    <a:pt x="66" y="341"/>
                  </a:moveTo>
                  <a:cubicBezTo>
                    <a:pt x="66" y="342"/>
                    <a:pt x="66" y="342"/>
                    <a:pt x="66" y="343"/>
                  </a:cubicBezTo>
                  <a:cubicBezTo>
                    <a:pt x="66" y="342"/>
                    <a:pt x="67" y="342"/>
                    <a:pt x="67" y="342"/>
                  </a:cubicBezTo>
                  <a:cubicBezTo>
                    <a:pt x="66" y="342"/>
                    <a:pt x="66" y="341"/>
                    <a:pt x="66" y="341"/>
                  </a:cubicBezTo>
                  <a:close/>
                  <a:moveTo>
                    <a:pt x="68" y="334"/>
                  </a:moveTo>
                  <a:cubicBezTo>
                    <a:pt x="67" y="334"/>
                    <a:pt x="68" y="334"/>
                    <a:pt x="67" y="334"/>
                  </a:cubicBezTo>
                  <a:cubicBezTo>
                    <a:pt x="67" y="335"/>
                    <a:pt x="67" y="335"/>
                    <a:pt x="67" y="335"/>
                  </a:cubicBezTo>
                  <a:cubicBezTo>
                    <a:pt x="67" y="335"/>
                    <a:pt x="67" y="335"/>
                    <a:pt x="67" y="335"/>
                  </a:cubicBezTo>
                  <a:cubicBezTo>
                    <a:pt x="67" y="334"/>
                    <a:pt x="68" y="335"/>
                    <a:pt x="68" y="334"/>
                  </a:cubicBezTo>
                  <a:close/>
                  <a:moveTo>
                    <a:pt x="68" y="344"/>
                  </a:moveTo>
                  <a:cubicBezTo>
                    <a:pt x="69" y="343"/>
                    <a:pt x="70" y="342"/>
                    <a:pt x="70" y="342"/>
                  </a:cubicBezTo>
                  <a:cubicBezTo>
                    <a:pt x="69" y="342"/>
                    <a:pt x="68" y="342"/>
                    <a:pt x="68" y="344"/>
                  </a:cubicBezTo>
                  <a:close/>
                  <a:moveTo>
                    <a:pt x="69" y="335"/>
                  </a:moveTo>
                  <a:cubicBezTo>
                    <a:pt x="68" y="335"/>
                    <a:pt x="66" y="337"/>
                    <a:pt x="67" y="337"/>
                  </a:cubicBezTo>
                  <a:cubicBezTo>
                    <a:pt x="68" y="337"/>
                    <a:pt x="69" y="336"/>
                    <a:pt x="69" y="335"/>
                  </a:cubicBezTo>
                  <a:close/>
                  <a:moveTo>
                    <a:pt x="68" y="332"/>
                  </a:moveTo>
                  <a:cubicBezTo>
                    <a:pt x="67" y="332"/>
                    <a:pt x="66" y="333"/>
                    <a:pt x="67" y="333"/>
                  </a:cubicBezTo>
                  <a:cubicBezTo>
                    <a:pt x="67" y="333"/>
                    <a:pt x="68" y="333"/>
                    <a:pt x="68" y="332"/>
                  </a:cubicBezTo>
                  <a:close/>
                  <a:moveTo>
                    <a:pt x="67" y="329"/>
                  </a:moveTo>
                  <a:cubicBezTo>
                    <a:pt x="67" y="329"/>
                    <a:pt x="66" y="329"/>
                    <a:pt x="66" y="329"/>
                  </a:cubicBezTo>
                  <a:cubicBezTo>
                    <a:pt x="67" y="329"/>
                    <a:pt x="67" y="329"/>
                    <a:pt x="68" y="329"/>
                  </a:cubicBezTo>
                  <a:cubicBezTo>
                    <a:pt x="68" y="329"/>
                    <a:pt x="68" y="329"/>
                    <a:pt x="67" y="329"/>
                  </a:cubicBezTo>
                  <a:close/>
                  <a:moveTo>
                    <a:pt x="57" y="317"/>
                  </a:moveTo>
                  <a:cubicBezTo>
                    <a:pt x="57" y="317"/>
                    <a:pt x="57" y="317"/>
                    <a:pt x="57" y="317"/>
                  </a:cubicBezTo>
                  <a:cubicBezTo>
                    <a:pt x="56" y="317"/>
                    <a:pt x="56" y="318"/>
                    <a:pt x="56" y="318"/>
                  </a:cubicBezTo>
                  <a:cubicBezTo>
                    <a:pt x="56" y="318"/>
                    <a:pt x="56" y="318"/>
                    <a:pt x="56" y="319"/>
                  </a:cubicBezTo>
                  <a:cubicBezTo>
                    <a:pt x="58" y="318"/>
                    <a:pt x="57" y="319"/>
                    <a:pt x="58" y="320"/>
                  </a:cubicBezTo>
                  <a:cubicBezTo>
                    <a:pt x="60" y="319"/>
                    <a:pt x="57" y="318"/>
                    <a:pt x="58" y="316"/>
                  </a:cubicBezTo>
                  <a:cubicBezTo>
                    <a:pt x="57" y="316"/>
                    <a:pt x="57" y="315"/>
                    <a:pt x="56" y="315"/>
                  </a:cubicBezTo>
                  <a:cubicBezTo>
                    <a:pt x="56" y="315"/>
                    <a:pt x="56" y="316"/>
                    <a:pt x="55" y="317"/>
                  </a:cubicBezTo>
                  <a:cubicBezTo>
                    <a:pt x="56" y="317"/>
                    <a:pt x="57" y="316"/>
                    <a:pt x="57" y="317"/>
                  </a:cubicBezTo>
                  <a:close/>
                  <a:moveTo>
                    <a:pt x="55" y="327"/>
                  </a:moveTo>
                  <a:cubicBezTo>
                    <a:pt x="56" y="327"/>
                    <a:pt x="57" y="328"/>
                    <a:pt x="57" y="326"/>
                  </a:cubicBezTo>
                  <a:cubicBezTo>
                    <a:pt x="56" y="327"/>
                    <a:pt x="55" y="326"/>
                    <a:pt x="55" y="327"/>
                  </a:cubicBezTo>
                  <a:close/>
                  <a:moveTo>
                    <a:pt x="58" y="328"/>
                  </a:moveTo>
                  <a:cubicBezTo>
                    <a:pt x="58" y="327"/>
                    <a:pt x="58" y="327"/>
                    <a:pt x="58" y="327"/>
                  </a:cubicBezTo>
                  <a:cubicBezTo>
                    <a:pt x="57" y="327"/>
                    <a:pt x="57" y="328"/>
                    <a:pt x="57" y="328"/>
                  </a:cubicBezTo>
                  <a:cubicBezTo>
                    <a:pt x="57" y="328"/>
                    <a:pt x="57" y="328"/>
                    <a:pt x="58" y="328"/>
                  </a:cubicBezTo>
                  <a:close/>
                  <a:moveTo>
                    <a:pt x="61" y="317"/>
                  </a:moveTo>
                  <a:cubicBezTo>
                    <a:pt x="60" y="318"/>
                    <a:pt x="59" y="319"/>
                    <a:pt x="59" y="320"/>
                  </a:cubicBezTo>
                  <a:cubicBezTo>
                    <a:pt x="59" y="320"/>
                    <a:pt x="59" y="321"/>
                    <a:pt x="58" y="321"/>
                  </a:cubicBezTo>
                  <a:cubicBezTo>
                    <a:pt x="58" y="321"/>
                    <a:pt x="58" y="321"/>
                    <a:pt x="57" y="321"/>
                  </a:cubicBezTo>
                  <a:cubicBezTo>
                    <a:pt x="58" y="322"/>
                    <a:pt x="60" y="322"/>
                    <a:pt x="59" y="324"/>
                  </a:cubicBezTo>
                  <a:cubicBezTo>
                    <a:pt x="60" y="324"/>
                    <a:pt x="60" y="324"/>
                    <a:pt x="60" y="324"/>
                  </a:cubicBezTo>
                  <a:cubicBezTo>
                    <a:pt x="61" y="323"/>
                    <a:pt x="58" y="321"/>
                    <a:pt x="60" y="321"/>
                  </a:cubicBezTo>
                  <a:cubicBezTo>
                    <a:pt x="60" y="321"/>
                    <a:pt x="60" y="322"/>
                    <a:pt x="61" y="322"/>
                  </a:cubicBezTo>
                  <a:cubicBezTo>
                    <a:pt x="61" y="321"/>
                    <a:pt x="60" y="321"/>
                    <a:pt x="61" y="320"/>
                  </a:cubicBezTo>
                  <a:cubicBezTo>
                    <a:pt x="60" y="321"/>
                    <a:pt x="60" y="320"/>
                    <a:pt x="60" y="320"/>
                  </a:cubicBezTo>
                  <a:cubicBezTo>
                    <a:pt x="61" y="319"/>
                    <a:pt x="60" y="319"/>
                    <a:pt x="61" y="317"/>
                  </a:cubicBezTo>
                  <a:cubicBezTo>
                    <a:pt x="61" y="317"/>
                    <a:pt x="61" y="317"/>
                    <a:pt x="61" y="317"/>
                  </a:cubicBezTo>
                  <a:close/>
                  <a:moveTo>
                    <a:pt x="55" y="324"/>
                  </a:moveTo>
                  <a:cubicBezTo>
                    <a:pt x="56" y="325"/>
                    <a:pt x="57" y="326"/>
                    <a:pt x="57" y="326"/>
                  </a:cubicBezTo>
                  <a:cubicBezTo>
                    <a:pt x="57" y="326"/>
                    <a:pt x="57" y="326"/>
                    <a:pt x="57" y="326"/>
                  </a:cubicBezTo>
                  <a:cubicBezTo>
                    <a:pt x="57" y="326"/>
                    <a:pt x="58" y="326"/>
                    <a:pt x="58" y="325"/>
                  </a:cubicBezTo>
                  <a:cubicBezTo>
                    <a:pt x="57" y="326"/>
                    <a:pt x="57" y="324"/>
                    <a:pt x="55" y="324"/>
                  </a:cubicBezTo>
                  <a:close/>
                  <a:moveTo>
                    <a:pt x="53" y="321"/>
                  </a:moveTo>
                  <a:cubicBezTo>
                    <a:pt x="53" y="323"/>
                    <a:pt x="53" y="323"/>
                    <a:pt x="53" y="323"/>
                  </a:cubicBezTo>
                  <a:cubicBezTo>
                    <a:pt x="54" y="323"/>
                    <a:pt x="55" y="323"/>
                    <a:pt x="55" y="322"/>
                  </a:cubicBezTo>
                  <a:cubicBezTo>
                    <a:pt x="54" y="321"/>
                    <a:pt x="53" y="322"/>
                    <a:pt x="53" y="321"/>
                  </a:cubicBezTo>
                  <a:close/>
                  <a:moveTo>
                    <a:pt x="55" y="320"/>
                  </a:moveTo>
                  <a:cubicBezTo>
                    <a:pt x="54" y="320"/>
                    <a:pt x="54" y="320"/>
                    <a:pt x="54" y="320"/>
                  </a:cubicBezTo>
                  <a:cubicBezTo>
                    <a:pt x="54" y="320"/>
                    <a:pt x="54" y="321"/>
                    <a:pt x="54" y="320"/>
                  </a:cubicBezTo>
                  <a:cubicBezTo>
                    <a:pt x="54" y="321"/>
                    <a:pt x="54" y="321"/>
                    <a:pt x="54" y="321"/>
                  </a:cubicBezTo>
                  <a:cubicBezTo>
                    <a:pt x="54" y="321"/>
                    <a:pt x="54" y="321"/>
                    <a:pt x="54" y="321"/>
                  </a:cubicBezTo>
                  <a:cubicBezTo>
                    <a:pt x="55" y="321"/>
                    <a:pt x="55" y="321"/>
                    <a:pt x="55" y="321"/>
                  </a:cubicBezTo>
                  <a:cubicBezTo>
                    <a:pt x="55" y="321"/>
                    <a:pt x="55" y="321"/>
                    <a:pt x="55" y="321"/>
                  </a:cubicBezTo>
                  <a:cubicBezTo>
                    <a:pt x="55" y="320"/>
                    <a:pt x="55" y="320"/>
                    <a:pt x="55" y="320"/>
                  </a:cubicBezTo>
                  <a:cubicBezTo>
                    <a:pt x="55" y="320"/>
                    <a:pt x="55" y="320"/>
                    <a:pt x="55" y="320"/>
                  </a:cubicBezTo>
                  <a:close/>
                  <a:moveTo>
                    <a:pt x="57" y="322"/>
                  </a:moveTo>
                  <a:cubicBezTo>
                    <a:pt x="58" y="323"/>
                    <a:pt x="58" y="323"/>
                    <a:pt x="58" y="323"/>
                  </a:cubicBezTo>
                  <a:cubicBezTo>
                    <a:pt x="58" y="323"/>
                    <a:pt x="58" y="322"/>
                    <a:pt x="58" y="322"/>
                  </a:cubicBezTo>
                  <a:cubicBezTo>
                    <a:pt x="58" y="322"/>
                    <a:pt x="57" y="322"/>
                    <a:pt x="57" y="322"/>
                  </a:cubicBezTo>
                  <a:close/>
                  <a:moveTo>
                    <a:pt x="58" y="314"/>
                  </a:moveTo>
                  <a:cubicBezTo>
                    <a:pt x="58" y="314"/>
                    <a:pt x="58" y="314"/>
                    <a:pt x="59" y="314"/>
                  </a:cubicBezTo>
                  <a:cubicBezTo>
                    <a:pt x="58" y="313"/>
                    <a:pt x="58" y="313"/>
                    <a:pt x="58" y="313"/>
                  </a:cubicBezTo>
                  <a:cubicBezTo>
                    <a:pt x="58" y="313"/>
                    <a:pt x="58" y="313"/>
                    <a:pt x="58" y="313"/>
                  </a:cubicBezTo>
                  <a:cubicBezTo>
                    <a:pt x="58" y="313"/>
                    <a:pt x="58" y="313"/>
                    <a:pt x="57" y="313"/>
                  </a:cubicBezTo>
                  <a:cubicBezTo>
                    <a:pt x="57" y="313"/>
                    <a:pt x="57" y="313"/>
                    <a:pt x="57" y="313"/>
                  </a:cubicBezTo>
                  <a:cubicBezTo>
                    <a:pt x="57" y="313"/>
                    <a:pt x="56" y="313"/>
                    <a:pt x="56" y="312"/>
                  </a:cubicBezTo>
                  <a:cubicBezTo>
                    <a:pt x="56" y="313"/>
                    <a:pt x="56" y="313"/>
                    <a:pt x="55" y="314"/>
                  </a:cubicBezTo>
                  <a:cubicBezTo>
                    <a:pt x="56" y="314"/>
                    <a:pt x="56" y="315"/>
                    <a:pt x="56" y="315"/>
                  </a:cubicBezTo>
                  <a:cubicBezTo>
                    <a:pt x="57" y="314"/>
                    <a:pt x="58" y="314"/>
                    <a:pt x="58" y="314"/>
                  </a:cubicBezTo>
                  <a:close/>
                  <a:moveTo>
                    <a:pt x="61" y="329"/>
                  </a:moveTo>
                  <a:cubicBezTo>
                    <a:pt x="61" y="328"/>
                    <a:pt x="60" y="327"/>
                    <a:pt x="59" y="328"/>
                  </a:cubicBezTo>
                  <a:cubicBezTo>
                    <a:pt x="60" y="329"/>
                    <a:pt x="60" y="329"/>
                    <a:pt x="61" y="329"/>
                  </a:cubicBezTo>
                  <a:close/>
                  <a:moveTo>
                    <a:pt x="59" y="337"/>
                  </a:moveTo>
                  <a:cubicBezTo>
                    <a:pt x="59" y="337"/>
                    <a:pt x="58" y="337"/>
                    <a:pt x="59" y="338"/>
                  </a:cubicBezTo>
                  <a:cubicBezTo>
                    <a:pt x="59" y="338"/>
                    <a:pt x="59" y="338"/>
                    <a:pt x="60" y="338"/>
                  </a:cubicBezTo>
                  <a:cubicBezTo>
                    <a:pt x="60" y="338"/>
                    <a:pt x="60" y="337"/>
                    <a:pt x="59" y="337"/>
                  </a:cubicBezTo>
                  <a:close/>
                  <a:moveTo>
                    <a:pt x="60" y="330"/>
                  </a:moveTo>
                  <a:cubicBezTo>
                    <a:pt x="60" y="330"/>
                    <a:pt x="60" y="330"/>
                    <a:pt x="60" y="329"/>
                  </a:cubicBezTo>
                  <a:cubicBezTo>
                    <a:pt x="59" y="329"/>
                    <a:pt x="59" y="329"/>
                    <a:pt x="59" y="329"/>
                  </a:cubicBezTo>
                  <a:cubicBezTo>
                    <a:pt x="59" y="330"/>
                    <a:pt x="59" y="330"/>
                    <a:pt x="59" y="331"/>
                  </a:cubicBezTo>
                  <a:cubicBezTo>
                    <a:pt x="59" y="330"/>
                    <a:pt x="61" y="331"/>
                    <a:pt x="60" y="330"/>
                  </a:cubicBezTo>
                  <a:close/>
                  <a:moveTo>
                    <a:pt x="70" y="336"/>
                  </a:moveTo>
                  <a:cubicBezTo>
                    <a:pt x="70" y="337"/>
                    <a:pt x="69" y="337"/>
                    <a:pt x="69" y="338"/>
                  </a:cubicBezTo>
                  <a:cubicBezTo>
                    <a:pt x="70" y="338"/>
                    <a:pt x="71" y="337"/>
                    <a:pt x="70" y="336"/>
                  </a:cubicBezTo>
                  <a:close/>
                  <a:moveTo>
                    <a:pt x="60" y="327"/>
                  </a:moveTo>
                  <a:cubicBezTo>
                    <a:pt x="60" y="326"/>
                    <a:pt x="60" y="326"/>
                    <a:pt x="60" y="326"/>
                  </a:cubicBezTo>
                  <a:cubicBezTo>
                    <a:pt x="60" y="326"/>
                    <a:pt x="60" y="326"/>
                    <a:pt x="59" y="326"/>
                  </a:cubicBezTo>
                  <a:cubicBezTo>
                    <a:pt x="59" y="327"/>
                    <a:pt x="60" y="327"/>
                    <a:pt x="60" y="327"/>
                  </a:cubicBezTo>
                  <a:close/>
                  <a:moveTo>
                    <a:pt x="241" y="391"/>
                  </a:moveTo>
                  <a:cubicBezTo>
                    <a:pt x="242" y="391"/>
                    <a:pt x="243" y="390"/>
                    <a:pt x="243" y="389"/>
                  </a:cubicBezTo>
                  <a:cubicBezTo>
                    <a:pt x="242" y="390"/>
                    <a:pt x="242" y="390"/>
                    <a:pt x="241" y="391"/>
                  </a:cubicBezTo>
                  <a:close/>
                  <a:moveTo>
                    <a:pt x="227" y="394"/>
                  </a:moveTo>
                  <a:cubicBezTo>
                    <a:pt x="227" y="393"/>
                    <a:pt x="228" y="393"/>
                    <a:pt x="228" y="393"/>
                  </a:cubicBezTo>
                  <a:cubicBezTo>
                    <a:pt x="227" y="392"/>
                    <a:pt x="226" y="394"/>
                    <a:pt x="227" y="394"/>
                  </a:cubicBezTo>
                  <a:close/>
                  <a:moveTo>
                    <a:pt x="69" y="344"/>
                  </a:moveTo>
                  <a:cubicBezTo>
                    <a:pt x="70" y="344"/>
                    <a:pt x="71" y="344"/>
                    <a:pt x="71" y="343"/>
                  </a:cubicBezTo>
                  <a:cubicBezTo>
                    <a:pt x="70" y="343"/>
                    <a:pt x="70" y="344"/>
                    <a:pt x="69" y="344"/>
                  </a:cubicBezTo>
                  <a:close/>
                  <a:moveTo>
                    <a:pt x="250" y="388"/>
                  </a:moveTo>
                  <a:cubicBezTo>
                    <a:pt x="251" y="388"/>
                    <a:pt x="251" y="387"/>
                    <a:pt x="252" y="386"/>
                  </a:cubicBezTo>
                  <a:cubicBezTo>
                    <a:pt x="251" y="386"/>
                    <a:pt x="251" y="385"/>
                    <a:pt x="250" y="385"/>
                  </a:cubicBezTo>
                  <a:cubicBezTo>
                    <a:pt x="250" y="386"/>
                    <a:pt x="249" y="387"/>
                    <a:pt x="250" y="388"/>
                  </a:cubicBezTo>
                  <a:close/>
                  <a:moveTo>
                    <a:pt x="236" y="390"/>
                  </a:moveTo>
                  <a:cubicBezTo>
                    <a:pt x="237" y="390"/>
                    <a:pt x="236" y="389"/>
                    <a:pt x="237" y="388"/>
                  </a:cubicBezTo>
                  <a:cubicBezTo>
                    <a:pt x="236" y="388"/>
                    <a:pt x="236" y="388"/>
                    <a:pt x="236" y="389"/>
                  </a:cubicBezTo>
                  <a:cubicBezTo>
                    <a:pt x="235" y="389"/>
                    <a:pt x="235" y="390"/>
                    <a:pt x="236" y="390"/>
                  </a:cubicBezTo>
                  <a:close/>
                  <a:moveTo>
                    <a:pt x="232" y="390"/>
                  </a:moveTo>
                  <a:cubicBezTo>
                    <a:pt x="232" y="390"/>
                    <a:pt x="233" y="390"/>
                    <a:pt x="233" y="390"/>
                  </a:cubicBezTo>
                  <a:cubicBezTo>
                    <a:pt x="233" y="389"/>
                    <a:pt x="233" y="389"/>
                    <a:pt x="234" y="389"/>
                  </a:cubicBezTo>
                  <a:cubicBezTo>
                    <a:pt x="234" y="389"/>
                    <a:pt x="234" y="389"/>
                    <a:pt x="234" y="389"/>
                  </a:cubicBezTo>
                  <a:cubicBezTo>
                    <a:pt x="233" y="389"/>
                    <a:pt x="233" y="389"/>
                    <a:pt x="232" y="390"/>
                  </a:cubicBezTo>
                  <a:close/>
                  <a:moveTo>
                    <a:pt x="235" y="392"/>
                  </a:moveTo>
                  <a:cubicBezTo>
                    <a:pt x="235" y="391"/>
                    <a:pt x="235" y="390"/>
                    <a:pt x="235" y="390"/>
                  </a:cubicBezTo>
                  <a:cubicBezTo>
                    <a:pt x="235" y="390"/>
                    <a:pt x="234" y="390"/>
                    <a:pt x="234" y="391"/>
                  </a:cubicBezTo>
                  <a:cubicBezTo>
                    <a:pt x="234" y="391"/>
                    <a:pt x="234" y="392"/>
                    <a:pt x="235" y="392"/>
                  </a:cubicBezTo>
                  <a:close/>
                  <a:moveTo>
                    <a:pt x="234" y="395"/>
                  </a:moveTo>
                  <a:cubicBezTo>
                    <a:pt x="234" y="394"/>
                    <a:pt x="235" y="394"/>
                    <a:pt x="235" y="394"/>
                  </a:cubicBezTo>
                  <a:cubicBezTo>
                    <a:pt x="234" y="393"/>
                    <a:pt x="234" y="394"/>
                    <a:pt x="234" y="395"/>
                  </a:cubicBezTo>
                  <a:close/>
                  <a:moveTo>
                    <a:pt x="238" y="392"/>
                  </a:moveTo>
                  <a:cubicBezTo>
                    <a:pt x="238" y="393"/>
                    <a:pt x="237" y="394"/>
                    <a:pt x="238" y="394"/>
                  </a:cubicBezTo>
                  <a:cubicBezTo>
                    <a:pt x="239" y="393"/>
                    <a:pt x="238" y="392"/>
                    <a:pt x="238" y="392"/>
                  </a:cubicBezTo>
                  <a:close/>
                  <a:moveTo>
                    <a:pt x="238" y="390"/>
                  </a:moveTo>
                  <a:cubicBezTo>
                    <a:pt x="239" y="391"/>
                    <a:pt x="239" y="390"/>
                    <a:pt x="239" y="389"/>
                  </a:cubicBezTo>
                  <a:cubicBezTo>
                    <a:pt x="239" y="389"/>
                    <a:pt x="239" y="389"/>
                    <a:pt x="239" y="389"/>
                  </a:cubicBezTo>
                  <a:cubicBezTo>
                    <a:pt x="239" y="389"/>
                    <a:pt x="238" y="390"/>
                    <a:pt x="238" y="390"/>
                  </a:cubicBezTo>
                  <a:close/>
                  <a:moveTo>
                    <a:pt x="249" y="388"/>
                  </a:moveTo>
                  <a:cubicBezTo>
                    <a:pt x="249" y="387"/>
                    <a:pt x="248" y="387"/>
                    <a:pt x="248" y="386"/>
                  </a:cubicBezTo>
                  <a:cubicBezTo>
                    <a:pt x="248" y="386"/>
                    <a:pt x="248" y="386"/>
                    <a:pt x="249" y="385"/>
                  </a:cubicBezTo>
                  <a:cubicBezTo>
                    <a:pt x="249" y="386"/>
                    <a:pt x="248" y="387"/>
                    <a:pt x="249" y="387"/>
                  </a:cubicBezTo>
                  <a:cubicBezTo>
                    <a:pt x="250" y="386"/>
                    <a:pt x="250" y="385"/>
                    <a:pt x="250" y="385"/>
                  </a:cubicBezTo>
                  <a:cubicBezTo>
                    <a:pt x="252" y="385"/>
                    <a:pt x="252" y="386"/>
                    <a:pt x="253" y="387"/>
                  </a:cubicBezTo>
                  <a:cubicBezTo>
                    <a:pt x="253" y="385"/>
                    <a:pt x="254" y="385"/>
                    <a:pt x="254" y="384"/>
                  </a:cubicBezTo>
                  <a:cubicBezTo>
                    <a:pt x="255" y="385"/>
                    <a:pt x="254" y="386"/>
                    <a:pt x="254" y="386"/>
                  </a:cubicBezTo>
                  <a:cubicBezTo>
                    <a:pt x="255" y="386"/>
                    <a:pt x="256" y="384"/>
                    <a:pt x="256" y="383"/>
                  </a:cubicBezTo>
                  <a:cubicBezTo>
                    <a:pt x="256" y="384"/>
                    <a:pt x="255" y="384"/>
                    <a:pt x="255" y="383"/>
                  </a:cubicBezTo>
                  <a:cubicBezTo>
                    <a:pt x="257" y="383"/>
                    <a:pt x="255" y="382"/>
                    <a:pt x="256" y="381"/>
                  </a:cubicBezTo>
                  <a:cubicBezTo>
                    <a:pt x="256" y="381"/>
                    <a:pt x="256" y="381"/>
                    <a:pt x="255" y="381"/>
                  </a:cubicBezTo>
                  <a:cubicBezTo>
                    <a:pt x="254" y="381"/>
                    <a:pt x="254" y="382"/>
                    <a:pt x="253" y="382"/>
                  </a:cubicBezTo>
                  <a:cubicBezTo>
                    <a:pt x="253" y="382"/>
                    <a:pt x="253" y="383"/>
                    <a:pt x="252" y="383"/>
                  </a:cubicBezTo>
                  <a:cubicBezTo>
                    <a:pt x="252" y="383"/>
                    <a:pt x="252" y="383"/>
                    <a:pt x="252" y="382"/>
                  </a:cubicBezTo>
                  <a:cubicBezTo>
                    <a:pt x="252" y="383"/>
                    <a:pt x="251" y="383"/>
                    <a:pt x="251" y="383"/>
                  </a:cubicBezTo>
                  <a:cubicBezTo>
                    <a:pt x="251" y="383"/>
                    <a:pt x="251" y="383"/>
                    <a:pt x="252" y="383"/>
                  </a:cubicBezTo>
                  <a:cubicBezTo>
                    <a:pt x="252" y="384"/>
                    <a:pt x="252" y="384"/>
                    <a:pt x="252" y="384"/>
                  </a:cubicBezTo>
                  <a:cubicBezTo>
                    <a:pt x="251" y="384"/>
                    <a:pt x="250" y="384"/>
                    <a:pt x="250" y="383"/>
                  </a:cubicBezTo>
                  <a:cubicBezTo>
                    <a:pt x="249" y="384"/>
                    <a:pt x="249" y="384"/>
                    <a:pt x="249" y="384"/>
                  </a:cubicBezTo>
                  <a:cubicBezTo>
                    <a:pt x="249" y="384"/>
                    <a:pt x="249" y="384"/>
                    <a:pt x="249" y="384"/>
                  </a:cubicBezTo>
                  <a:cubicBezTo>
                    <a:pt x="249" y="385"/>
                    <a:pt x="248" y="385"/>
                    <a:pt x="247" y="387"/>
                  </a:cubicBezTo>
                  <a:cubicBezTo>
                    <a:pt x="248" y="387"/>
                    <a:pt x="248" y="387"/>
                    <a:pt x="249" y="388"/>
                  </a:cubicBezTo>
                  <a:close/>
                  <a:moveTo>
                    <a:pt x="244" y="388"/>
                  </a:moveTo>
                  <a:cubicBezTo>
                    <a:pt x="244" y="389"/>
                    <a:pt x="243" y="390"/>
                    <a:pt x="244" y="390"/>
                  </a:cubicBezTo>
                  <a:cubicBezTo>
                    <a:pt x="244" y="389"/>
                    <a:pt x="246" y="389"/>
                    <a:pt x="245" y="387"/>
                  </a:cubicBezTo>
                  <a:cubicBezTo>
                    <a:pt x="245" y="388"/>
                    <a:pt x="244" y="388"/>
                    <a:pt x="244" y="388"/>
                  </a:cubicBezTo>
                  <a:close/>
                  <a:moveTo>
                    <a:pt x="245" y="385"/>
                  </a:moveTo>
                  <a:cubicBezTo>
                    <a:pt x="245" y="386"/>
                    <a:pt x="244" y="386"/>
                    <a:pt x="244" y="387"/>
                  </a:cubicBezTo>
                  <a:cubicBezTo>
                    <a:pt x="245" y="387"/>
                    <a:pt x="245" y="386"/>
                    <a:pt x="246" y="386"/>
                  </a:cubicBezTo>
                  <a:cubicBezTo>
                    <a:pt x="246" y="386"/>
                    <a:pt x="246" y="385"/>
                    <a:pt x="245" y="385"/>
                  </a:cubicBezTo>
                  <a:close/>
                  <a:moveTo>
                    <a:pt x="239" y="388"/>
                  </a:moveTo>
                  <a:cubicBezTo>
                    <a:pt x="239" y="388"/>
                    <a:pt x="241" y="388"/>
                    <a:pt x="241" y="387"/>
                  </a:cubicBezTo>
                  <a:cubicBezTo>
                    <a:pt x="240" y="387"/>
                    <a:pt x="240" y="387"/>
                    <a:pt x="239" y="387"/>
                  </a:cubicBezTo>
                  <a:cubicBezTo>
                    <a:pt x="239" y="388"/>
                    <a:pt x="239" y="388"/>
                    <a:pt x="239" y="388"/>
                  </a:cubicBezTo>
                  <a:close/>
                  <a:moveTo>
                    <a:pt x="245" y="393"/>
                  </a:moveTo>
                  <a:cubicBezTo>
                    <a:pt x="244" y="393"/>
                    <a:pt x="244" y="393"/>
                    <a:pt x="243" y="393"/>
                  </a:cubicBezTo>
                  <a:cubicBezTo>
                    <a:pt x="243" y="395"/>
                    <a:pt x="241" y="394"/>
                    <a:pt x="241" y="395"/>
                  </a:cubicBezTo>
                  <a:cubicBezTo>
                    <a:pt x="242" y="396"/>
                    <a:pt x="243" y="394"/>
                    <a:pt x="245" y="394"/>
                  </a:cubicBezTo>
                  <a:cubicBezTo>
                    <a:pt x="244" y="394"/>
                    <a:pt x="245" y="394"/>
                    <a:pt x="245" y="393"/>
                  </a:cubicBezTo>
                  <a:close/>
                  <a:moveTo>
                    <a:pt x="243" y="386"/>
                  </a:moveTo>
                  <a:cubicBezTo>
                    <a:pt x="242" y="386"/>
                    <a:pt x="242" y="386"/>
                    <a:pt x="241" y="387"/>
                  </a:cubicBezTo>
                  <a:cubicBezTo>
                    <a:pt x="241" y="387"/>
                    <a:pt x="241" y="387"/>
                    <a:pt x="241" y="387"/>
                  </a:cubicBezTo>
                  <a:cubicBezTo>
                    <a:pt x="242" y="387"/>
                    <a:pt x="242" y="387"/>
                    <a:pt x="243" y="387"/>
                  </a:cubicBezTo>
                  <a:cubicBezTo>
                    <a:pt x="243" y="387"/>
                    <a:pt x="243" y="386"/>
                    <a:pt x="243" y="386"/>
                  </a:cubicBezTo>
                  <a:close/>
                  <a:moveTo>
                    <a:pt x="77" y="353"/>
                  </a:moveTo>
                  <a:cubicBezTo>
                    <a:pt x="77" y="353"/>
                    <a:pt x="78" y="353"/>
                    <a:pt x="78" y="352"/>
                  </a:cubicBezTo>
                  <a:cubicBezTo>
                    <a:pt x="77" y="352"/>
                    <a:pt x="77" y="353"/>
                    <a:pt x="77" y="353"/>
                  </a:cubicBezTo>
                  <a:close/>
                  <a:moveTo>
                    <a:pt x="75" y="344"/>
                  </a:moveTo>
                  <a:cubicBezTo>
                    <a:pt x="75" y="345"/>
                    <a:pt x="75" y="345"/>
                    <a:pt x="76" y="345"/>
                  </a:cubicBezTo>
                  <a:cubicBezTo>
                    <a:pt x="76" y="345"/>
                    <a:pt x="76" y="345"/>
                    <a:pt x="76" y="344"/>
                  </a:cubicBezTo>
                  <a:cubicBezTo>
                    <a:pt x="76" y="344"/>
                    <a:pt x="76" y="344"/>
                    <a:pt x="75" y="344"/>
                  </a:cubicBezTo>
                  <a:close/>
                  <a:moveTo>
                    <a:pt x="78" y="343"/>
                  </a:moveTo>
                  <a:cubicBezTo>
                    <a:pt x="78" y="342"/>
                    <a:pt x="78" y="342"/>
                    <a:pt x="77" y="342"/>
                  </a:cubicBezTo>
                  <a:cubicBezTo>
                    <a:pt x="77" y="342"/>
                    <a:pt x="77" y="342"/>
                    <a:pt x="77" y="343"/>
                  </a:cubicBezTo>
                  <a:cubicBezTo>
                    <a:pt x="78" y="343"/>
                    <a:pt x="78" y="343"/>
                    <a:pt x="78" y="343"/>
                  </a:cubicBezTo>
                  <a:close/>
                  <a:moveTo>
                    <a:pt x="78" y="349"/>
                  </a:moveTo>
                  <a:cubicBezTo>
                    <a:pt x="79" y="349"/>
                    <a:pt x="79" y="348"/>
                    <a:pt x="79" y="348"/>
                  </a:cubicBezTo>
                  <a:cubicBezTo>
                    <a:pt x="78" y="348"/>
                    <a:pt x="78" y="348"/>
                    <a:pt x="78" y="348"/>
                  </a:cubicBezTo>
                  <a:cubicBezTo>
                    <a:pt x="78" y="348"/>
                    <a:pt x="78" y="349"/>
                    <a:pt x="78" y="349"/>
                  </a:cubicBezTo>
                  <a:close/>
                  <a:moveTo>
                    <a:pt x="70" y="334"/>
                  </a:moveTo>
                  <a:cubicBezTo>
                    <a:pt x="70" y="334"/>
                    <a:pt x="71" y="334"/>
                    <a:pt x="71" y="334"/>
                  </a:cubicBezTo>
                  <a:cubicBezTo>
                    <a:pt x="71" y="333"/>
                    <a:pt x="71" y="333"/>
                    <a:pt x="70" y="333"/>
                  </a:cubicBezTo>
                  <a:cubicBezTo>
                    <a:pt x="70" y="333"/>
                    <a:pt x="70" y="334"/>
                    <a:pt x="70" y="334"/>
                  </a:cubicBezTo>
                  <a:close/>
                  <a:moveTo>
                    <a:pt x="75" y="340"/>
                  </a:moveTo>
                  <a:cubicBezTo>
                    <a:pt x="75" y="340"/>
                    <a:pt x="76" y="340"/>
                    <a:pt x="76" y="340"/>
                  </a:cubicBezTo>
                  <a:cubicBezTo>
                    <a:pt x="76" y="340"/>
                    <a:pt x="75" y="339"/>
                    <a:pt x="75" y="339"/>
                  </a:cubicBezTo>
                  <a:cubicBezTo>
                    <a:pt x="75" y="340"/>
                    <a:pt x="75" y="340"/>
                    <a:pt x="74" y="340"/>
                  </a:cubicBezTo>
                  <a:cubicBezTo>
                    <a:pt x="74" y="341"/>
                    <a:pt x="74" y="341"/>
                    <a:pt x="75" y="342"/>
                  </a:cubicBezTo>
                  <a:cubicBezTo>
                    <a:pt x="75" y="341"/>
                    <a:pt x="74" y="340"/>
                    <a:pt x="75" y="340"/>
                  </a:cubicBezTo>
                  <a:close/>
                  <a:moveTo>
                    <a:pt x="200" y="395"/>
                  </a:moveTo>
                  <a:cubicBezTo>
                    <a:pt x="201" y="396"/>
                    <a:pt x="201" y="395"/>
                    <a:pt x="201" y="395"/>
                  </a:cubicBezTo>
                  <a:cubicBezTo>
                    <a:pt x="201" y="395"/>
                    <a:pt x="201" y="395"/>
                    <a:pt x="201" y="395"/>
                  </a:cubicBezTo>
                  <a:cubicBezTo>
                    <a:pt x="200" y="395"/>
                    <a:pt x="200" y="395"/>
                    <a:pt x="200" y="395"/>
                  </a:cubicBezTo>
                  <a:close/>
                  <a:moveTo>
                    <a:pt x="88" y="355"/>
                  </a:moveTo>
                  <a:cubicBezTo>
                    <a:pt x="89" y="355"/>
                    <a:pt x="88" y="356"/>
                    <a:pt x="89" y="356"/>
                  </a:cubicBezTo>
                  <a:cubicBezTo>
                    <a:pt x="89" y="356"/>
                    <a:pt x="89" y="355"/>
                    <a:pt x="88" y="355"/>
                  </a:cubicBezTo>
                  <a:close/>
                  <a:moveTo>
                    <a:pt x="49" y="293"/>
                  </a:moveTo>
                  <a:cubicBezTo>
                    <a:pt x="50" y="293"/>
                    <a:pt x="50" y="293"/>
                    <a:pt x="50" y="293"/>
                  </a:cubicBezTo>
                  <a:cubicBezTo>
                    <a:pt x="50" y="293"/>
                    <a:pt x="50" y="293"/>
                    <a:pt x="50" y="292"/>
                  </a:cubicBezTo>
                  <a:cubicBezTo>
                    <a:pt x="50" y="293"/>
                    <a:pt x="50" y="293"/>
                    <a:pt x="49" y="293"/>
                  </a:cubicBezTo>
                  <a:close/>
                  <a:moveTo>
                    <a:pt x="79" y="344"/>
                  </a:moveTo>
                  <a:cubicBezTo>
                    <a:pt x="78" y="344"/>
                    <a:pt x="78" y="344"/>
                    <a:pt x="78" y="344"/>
                  </a:cubicBezTo>
                  <a:cubicBezTo>
                    <a:pt x="78" y="344"/>
                    <a:pt x="78" y="345"/>
                    <a:pt x="78" y="345"/>
                  </a:cubicBezTo>
                  <a:cubicBezTo>
                    <a:pt x="79" y="345"/>
                    <a:pt x="79" y="345"/>
                    <a:pt x="79" y="345"/>
                  </a:cubicBezTo>
                  <a:lnTo>
                    <a:pt x="79" y="344"/>
                  </a:lnTo>
                  <a:close/>
                  <a:moveTo>
                    <a:pt x="87" y="359"/>
                  </a:moveTo>
                  <a:cubicBezTo>
                    <a:pt x="88" y="359"/>
                    <a:pt x="88" y="358"/>
                    <a:pt x="88" y="357"/>
                  </a:cubicBezTo>
                  <a:cubicBezTo>
                    <a:pt x="88" y="357"/>
                    <a:pt x="88" y="357"/>
                    <a:pt x="87" y="357"/>
                  </a:cubicBezTo>
                  <a:cubicBezTo>
                    <a:pt x="87" y="358"/>
                    <a:pt x="87" y="358"/>
                    <a:pt x="87" y="359"/>
                  </a:cubicBezTo>
                  <a:close/>
                  <a:moveTo>
                    <a:pt x="83" y="349"/>
                  </a:moveTo>
                  <a:cubicBezTo>
                    <a:pt x="83" y="349"/>
                    <a:pt x="83" y="349"/>
                    <a:pt x="83" y="348"/>
                  </a:cubicBezTo>
                  <a:cubicBezTo>
                    <a:pt x="83" y="348"/>
                    <a:pt x="83" y="348"/>
                    <a:pt x="83" y="348"/>
                  </a:cubicBezTo>
                  <a:cubicBezTo>
                    <a:pt x="82" y="348"/>
                    <a:pt x="82" y="349"/>
                    <a:pt x="83" y="349"/>
                  </a:cubicBezTo>
                  <a:close/>
                  <a:moveTo>
                    <a:pt x="79" y="345"/>
                  </a:moveTo>
                  <a:cubicBezTo>
                    <a:pt x="79" y="346"/>
                    <a:pt x="78" y="346"/>
                    <a:pt x="78" y="346"/>
                  </a:cubicBezTo>
                  <a:cubicBezTo>
                    <a:pt x="79" y="346"/>
                    <a:pt x="80" y="346"/>
                    <a:pt x="80" y="345"/>
                  </a:cubicBezTo>
                  <a:lnTo>
                    <a:pt x="79" y="345"/>
                  </a:lnTo>
                  <a:close/>
                </a:path>
              </a:pathLst>
            </a:custGeom>
            <a:solidFill>
              <a:srgbClr val="595959">
                <a:alpha val="30196"/>
              </a:srgbClr>
            </a:solidFill>
            <a:ln w="9525">
              <a:noFill/>
              <a:miter lim="800000"/>
              <a:headEnd/>
              <a:tailEnd/>
            </a:ln>
          </p:spPr>
          <p:txBody>
            <a:bodyPr/>
            <a:lstStyle/>
            <a:p>
              <a:endParaRPr lang="zh-CN" altLang="en-US">
                <a:solidFill>
                  <a:srgbClr val="595959"/>
                </a:solidFill>
                <a:latin typeface="Calibri" pitchFamily="34" charset="0"/>
              </a:endParaRPr>
            </a:p>
          </p:txBody>
        </p:sp>
        <p:sp>
          <p:nvSpPr>
            <p:cNvPr id="38" name="文本框 37">
              <a:extLst>
                <a:ext uri="{FF2B5EF4-FFF2-40B4-BE49-F238E27FC236}">
                  <a16:creationId xmlns:a16="http://schemas.microsoft.com/office/drawing/2014/main" id="{C57B21D0-AC2D-4FE6-A802-05F990F685F9}"/>
                </a:ext>
              </a:extLst>
            </p:cNvPr>
            <p:cNvSpPr txBox="1"/>
            <p:nvPr/>
          </p:nvSpPr>
          <p:spPr>
            <a:xfrm>
              <a:off x="5121728" y="3915465"/>
              <a:ext cx="2031325" cy="646331"/>
            </a:xfrm>
            <a:prstGeom prst="rect">
              <a:avLst/>
            </a:prstGeom>
            <a:noFill/>
          </p:spPr>
          <p:txBody>
            <a:bodyPr wrap="none" rtlCol="0">
              <a:spAutoFit/>
            </a:bodyPr>
            <a:lstStyle/>
            <a:p>
              <a:r>
                <a:rPr lang="zh-CN" altLang="en-US" sz="3600" dirty="0">
                  <a:latin typeface="方正小标宋简体" panose="02000000000000000000" pitchFamily="2" charset="-122"/>
                  <a:ea typeface="方正小标宋简体" panose="02000000000000000000" pitchFamily="2" charset="-122"/>
                </a:rPr>
                <a:t>布局景观</a:t>
              </a:r>
            </a:p>
          </p:txBody>
        </p:sp>
      </p:grpSp>
    </p:spTree>
    <p:extLst>
      <p:ext uri="{BB962C8B-B14F-4D97-AF65-F5344CB8AC3E}">
        <p14:creationId xmlns:p14="http://schemas.microsoft.com/office/powerpoint/2010/main" val="39352253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750"/>
                                        <p:tgtEl>
                                          <p:spTgt spid="8"/>
                                        </p:tgtEl>
                                      </p:cBhvr>
                                    </p:animEffect>
                                    <p:anim calcmode="lin" valueType="num">
                                      <p:cBhvr>
                                        <p:cTn id="14" dur="750" fill="hold"/>
                                        <p:tgtEl>
                                          <p:spTgt spid="8"/>
                                        </p:tgtEl>
                                        <p:attrNameLst>
                                          <p:attrName>ppt_x</p:attrName>
                                        </p:attrNameLst>
                                      </p:cBhvr>
                                      <p:tavLst>
                                        <p:tav tm="0">
                                          <p:val>
                                            <p:strVal val="#ppt_x"/>
                                          </p:val>
                                        </p:tav>
                                        <p:tav tm="100000">
                                          <p:val>
                                            <p:strVal val="#ppt_x"/>
                                          </p:val>
                                        </p:tav>
                                      </p:tavLst>
                                    </p:anim>
                                    <p:anim calcmode="lin" valueType="num">
                                      <p:cBhvr>
                                        <p:cTn id="15" dur="75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250"/>
                            </p:stCondLst>
                            <p:childTnLst>
                              <p:par>
                                <p:cTn id="17" presetID="42"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750"/>
                                        <p:tgtEl>
                                          <p:spTgt spid="3"/>
                                        </p:tgtEl>
                                      </p:cBhvr>
                                    </p:animEffect>
                                    <p:anim calcmode="lin" valueType="num">
                                      <p:cBhvr>
                                        <p:cTn id="20" dur="750" fill="hold"/>
                                        <p:tgtEl>
                                          <p:spTgt spid="3"/>
                                        </p:tgtEl>
                                        <p:attrNameLst>
                                          <p:attrName>ppt_x</p:attrName>
                                        </p:attrNameLst>
                                      </p:cBhvr>
                                      <p:tavLst>
                                        <p:tav tm="0">
                                          <p:val>
                                            <p:strVal val="#ppt_x"/>
                                          </p:val>
                                        </p:tav>
                                        <p:tav tm="100000">
                                          <p:val>
                                            <p:strVal val="#ppt_x"/>
                                          </p:val>
                                        </p:tav>
                                      </p:tavLst>
                                    </p:anim>
                                    <p:anim calcmode="lin" valueType="num">
                                      <p:cBhvr>
                                        <p:cTn id="21" dur="750" fill="hold"/>
                                        <p:tgtEl>
                                          <p:spTgt spid="3"/>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750"/>
                                        <p:tgtEl>
                                          <p:spTgt spid="35"/>
                                        </p:tgtEl>
                                      </p:cBhvr>
                                    </p:animEffect>
                                    <p:anim calcmode="lin" valueType="num">
                                      <p:cBhvr>
                                        <p:cTn id="26" dur="750" fill="hold"/>
                                        <p:tgtEl>
                                          <p:spTgt spid="35"/>
                                        </p:tgtEl>
                                        <p:attrNameLst>
                                          <p:attrName>ppt_x</p:attrName>
                                        </p:attrNameLst>
                                      </p:cBhvr>
                                      <p:tavLst>
                                        <p:tav tm="0">
                                          <p:val>
                                            <p:strVal val="#ppt_x"/>
                                          </p:val>
                                        </p:tav>
                                        <p:tav tm="100000">
                                          <p:val>
                                            <p:strVal val="#ppt_x"/>
                                          </p:val>
                                        </p:tav>
                                      </p:tavLst>
                                    </p:anim>
                                    <p:anim calcmode="lin" valueType="num">
                                      <p:cBhvr>
                                        <p:cTn id="27" dur="75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KSO_Shape"/>
          <p:cNvSpPr>
            <a:spLocks/>
          </p:cNvSpPr>
          <p:nvPr/>
        </p:nvSpPr>
        <p:spPr bwMode="auto">
          <a:xfrm>
            <a:off x="5969000" y="5735638"/>
            <a:ext cx="258763" cy="733425"/>
          </a:xfrm>
          <a:custGeom>
            <a:avLst/>
            <a:gdLst>
              <a:gd name="T0" fmla="*/ 673100 w 1133474"/>
              <a:gd name="T1" fmla="*/ 2225675 h 3892550"/>
              <a:gd name="T2" fmla="*/ 577850 w 1133474"/>
              <a:gd name="T3" fmla="*/ 2314575 h 3892550"/>
              <a:gd name="T4" fmla="*/ 612774 w 1133474"/>
              <a:gd name="T5" fmla="*/ 2330450 h 3892550"/>
              <a:gd name="T6" fmla="*/ 638174 w 1133474"/>
              <a:gd name="T7" fmla="*/ 2374900 h 3892550"/>
              <a:gd name="T8" fmla="*/ 631826 w 1133474"/>
              <a:gd name="T9" fmla="*/ 3892550 h 3892550"/>
              <a:gd name="T10" fmla="*/ 590550 w 1133474"/>
              <a:gd name="T11" fmla="*/ 3892550 h 3892550"/>
              <a:gd name="T12" fmla="*/ 558800 w 1133474"/>
              <a:gd name="T13" fmla="*/ 3892550 h 3892550"/>
              <a:gd name="T14" fmla="*/ 527050 w 1133474"/>
              <a:gd name="T15" fmla="*/ 3892550 h 3892550"/>
              <a:gd name="T16" fmla="*/ 498474 w 1133474"/>
              <a:gd name="T17" fmla="*/ 2466975 h 3892550"/>
              <a:gd name="T18" fmla="*/ 501650 w 1133474"/>
              <a:gd name="T19" fmla="*/ 2359025 h 3892550"/>
              <a:gd name="T20" fmla="*/ 517526 w 1133474"/>
              <a:gd name="T21" fmla="*/ 2333625 h 3892550"/>
              <a:gd name="T22" fmla="*/ 546100 w 1133474"/>
              <a:gd name="T23" fmla="*/ 2317750 h 3892550"/>
              <a:gd name="T24" fmla="*/ 476250 w 1133474"/>
              <a:gd name="T25" fmla="*/ 2266950 h 3892550"/>
              <a:gd name="T26" fmla="*/ 546100 w 1133474"/>
              <a:gd name="T27" fmla="*/ 2098675 h 3892550"/>
              <a:gd name="T28" fmla="*/ 727074 w 1133474"/>
              <a:gd name="T29" fmla="*/ 2025650 h 3892550"/>
              <a:gd name="T30" fmla="*/ 425450 w 1133474"/>
              <a:gd name="T31" fmla="*/ 1905000 h 3892550"/>
              <a:gd name="T32" fmla="*/ 415926 w 1133474"/>
              <a:gd name="T33" fmla="*/ 2025650 h 3892550"/>
              <a:gd name="T34" fmla="*/ 568326 w 1133474"/>
              <a:gd name="T35" fmla="*/ 1908175 h 3892550"/>
              <a:gd name="T36" fmla="*/ 968374 w 1133474"/>
              <a:gd name="T37" fmla="*/ 1746250 h 3892550"/>
              <a:gd name="T38" fmla="*/ 1022350 w 1133474"/>
              <a:gd name="T39" fmla="*/ 1660525 h 3892550"/>
              <a:gd name="T40" fmla="*/ 101600 w 1133474"/>
              <a:gd name="T41" fmla="*/ 1673225 h 3892550"/>
              <a:gd name="T42" fmla="*/ 174626 w 1133474"/>
              <a:gd name="T43" fmla="*/ 1739900 h 3892550"/>
              <a:gd name="T44" fmla="*/ 635000 w 1133474"/>
              <a:gd name="T45" fmla="*/ 1698625 h 3892550"/>
              <a:gd name="T46" fmla="*/ 495300 w 1133474"/>
              <a:gd name="T47" fmla="*/ 1558925 h 3892550"/>
              <a:gd name="T48" fmla="*/ 742950 w 1133474"/>
              <a:gd name="T49" fmla="*/ 1454150 h 3892550"/>
              <a:gd name="T50" fmla="*/ 425450 w 1133474"/>
              <a:gd name="T51" fmla="*/ 1368425 h 3892550"/>
              <a:gd name="T52" fmla="*/ 425450 w 1133474"/>
              <a:gd name="T53" fmla="*/ 1489075 h 3892550"/>
              <a:gd name="T54" fmla="*/ 530226 w 1133474"/>
              <a:gd name="T55" fmla="*/ 1314450 h 3892550"/>
              <a:gd name="T56" fmla="*/ 809626 w 1133474"/>
              <a:gd name="T57" fmla="*/ 1314450 h 3892550"/>
              <a:gd name="T58" fmla="*/ 847726 w 1133474"/>
              <a:gd name="T59" fmla="*/ 1628775 h 3892550"/>
              <a:gd name="T60" fmla="*/ 1108074 w 1133474"/>
              <a:gd name="T61" fmla="*/ 1616075 h 3892550"/>
              <a:gd name="T62" fmla="*/ 1066800 w 1133474"/>
              <a:gd name="T63" fmla="*/ 1819275 h 3892550"/>
              <a:gd name="T64" fmla="*/ 809626 w 1133474"/>
              <a:gd name="T65" fmla="*/ 1873250 h 3892550"/>
              <a:gd name="T66" fmla="*/ 762000 w 1133474"/>
              <a:gd name="T67" fmla="*/ 2114550 h 3892550"/>
              <a:gd name="T68" fmla="*/ 482600 w 1133474"/>
              <a:gd name="T69" fmla="*/ 2114550 h 3892550"/>
              <a:gd name="T70" fmla="*/ 279400 w 1133474"/>
              <a:gd name="T71" fmla="*/ 1978025 h 3892550"/>
              <a:gd name="T72" fmla="*/ 174626 w 1133474"/>
              <a:gd name="T73" fmla="*/ 1841500 h 3892550"/>
              <a:gd name="T74" fmla="*/ 3174 w 1133474"/>
              <a:gd name="T75" fmla="*/ 1724025 h 3892550"/>
              <a:gd name="T76" fmla="*/ 177800 w 1133474"/>
              <a:gd name="T77" fmla="*/ 1552575 h 3892550"/>
              <a:gd name="T78" fmla="*/ 279400 w 1133474"/>
              <a:gd name="T79" fmla="*/ 1419225 h 3892550"/>
              <a:gd name="T80" fmla="*/ 536574 w 1133474"/>
              <a:gd name="T81" fmla="*/ 1120775 h 3892550"/>
              <a:gd name="T82" fmla="*/ 358774 w 1133474"/>
              <a:gd name="T83" fmla="*/ 1181100 h 3892550"/>
              <a:gd name="T84" fmla="*/ 333374 w 1133474"/>
              <a:gd name="T85" fmla="*/ 876300 h 3892550"/>
              <a:gd name="T86" fmla="*/ 787400 w 1133474"/>
              <a:gd name="T87" fmla="*/ 1162050 h 3892550"/>
              <a:gd name="T88" fmla="*/ 590550 w 1133474"/>
              <a:gd name="T89" fmla="*/ 1282700 h 3892550"/>
              <a:gd name="T90" fmla="*/ 342900 w 1133474"/>
              <a:gd name="T91" fmla="*/ 800100 h 3892550"/>
              <a:gd name="T92" fmla="*/ 485774 w 1133474"/>
              <a:gd name="T93" fmla="*/ 409575 h 3892550"/>
              <a:gd name="T94" fmla="*/ 307974 w 1133474"/>
              <a:gd name="T95" fmla="*/ 428625 h 3892550"/>
              <a:gd name="T96" fmla="*/ 593726 w 1133474"/>
              <a:gd name="T97" fmla="*/ 669925 h 3892550"/>
              <a:gd name="T98" fmla="*/ 771526 w 1133474"/>
              <a:gd name="T99" fmla="*/ 600075 h 3892550"/>
              <a:gd name="T100" fmla="*/ 676274 w 1133474"/>
              <a:gd name="T101" fmla="*/ 342900 h 3892550"/>
              <a:gd name="T102" fmla="*/ 749300 w 1133474"/>
              <a:gd name="T103" fmla="*/ 73025 h 3892550"/>
              <a:gd name="T104" fmla="*/ 701674 w 1133474"/>
              <a:gd name="T105" fmla="*/ 273050 h 3892550"/>
              <a:gd name="T106" fmla="*/ 692150 w 1133474"/>
              <a:gd name="T107" fmla="*/ 133350 h 3892550"/>
              <a:gd name="T108" fmla="*/ 412750 w 1133474"/>
              <a:gd name="T109" fmla="*/ 127000 h 3892550"/>
              <a:gd name="T110" fmla="*/ 307974 w 1133474"/>
              <a:gd name="T111" fmla="*/ 358775 h 3892550"/>
              <a:gd name="T112" fmla="*/ 403226 w 1133474"/>
              <a:gd name="T113" fmla="*/ 57150 h 3892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3474" h="3892550">
                <a:moveTo>
                  <a:pt x="568326" y="2095500"/>
                </a:moveTo>
                <a:lnTo>
                  <a:pt x="590550" y="2098675"/>
                </a:lnTo>
                <a:lnTo>
                  <a:pt x="609600" y="2105025"/>
                </a:lnTo>
                <a:lnTo>
                  <a:pt x="628650" y="2114550"/>
                </a:lnTo>
                <a:lnTo>
                  <a:pt x="644526" y="2127250"/>
                </a:lnTo>
                <a:lnTo>
                  <a:pt x="657226" y="2143125"/>
                </a:lnTo>
                <a:lnTo>
                  <a:pt x="666750" y="2162175"/>
                </a:lnTo>
                <a:lnTo>
                  <a:pt x="673100" y="2184400"/>
                </a:lnTo>
                <a:lnTo>
                  <a:pt x="676274" y="2206625"/>
                </a:lnTo>
                <a:lnTo>
                  <a:pt x="673100" y="2225675"/>
                </a:lnTo>
                <a:lnTo>
                  <a:pt x="666750" y="2247900"/>
                </a:lnTo>
                <a:lnTo>
                  <a:pt x="657226" y="2266950"/>
                </a:lnTo>
                <a:lnTo>
                  <a:pt x="644526" y="2282825"/>
                </a:lnTo>
                <a:lnTo>
                  <a:pt x="628650" y="2295525"/>
                </a:lnTo>
                <a:lnTo>
                  <a:pt x="609600" y="2305050"/>
                </a:lnTo>
                <a:lnTo>
                  <a:pt x="590550" y="2311400"/>
                </a:lnTo>
                <a:lnTo>
                  <a:pt x="568326" y="2314575"/>
                </a:lnTo>
                <a:lnTo>
                  <a:pt x="571500" y="2314575"/>
                </a:lnTo>
                <a:lnTo>
                  <a:pt x="574674" y="2314575"/>
                </a:lnTo>
                <a:lnTo>
                  <a:pt x="577850" y="2314575"/>
                </a:lnTo>
                <a:lnTo>
                  <a:pt x="581026" y="2317750"/>
                </a:lnTo>
                <a:lnTo>
                  <a:pt x="584200" y="2317750"/>
                </a:lnTo>
                <a:lnTo>
                  <a:pt x="587374" y="2317750"/>
                </a:lnTo>
                <a:lnTo>
                  <a:pt x="590550" y="2317750"/>
                </a:lnTo>
                <a:lnTo>
                  <a:pt x="593726" y="2320925"/>
                </a:lnTo>
                <a:lnTo>
                  <a:pt x="596900" y="2320925"/>
                </a:lnTo>
                <a:lnTo>
                  <a:pt x="600074" y="2320925"/>
                </a:lnTo>
                <a:lnTo>
                  <a:pt x="600074" y="2324100"/>
                </a:lnTo>
                <a:lnTo>
                  <a:pt x="603250" y="2324100"/>
                </a:lnTo>
                <a:lnTo>
                  <a:pt x="612774" y="2330450"/>
                </a:lnTo>
                <a:lnTo>
                  <a:pt x="615950" y="2333625"/>
                </a:lnTo>
                <a:lnTo>
                  <a:pt x="619126" y="2336800"/>
                </a:lnTo>
                <a:lnTo>
                  <a:pt x="622300" y="2339975"/>
                </a:lnTo>
                <a:lnTo>
                  <a:pt x="628650" y="2349500"/>
                </a:lnTo>
                <a:lnTo>
                  <a:pt x="631826" y="2355850"/>
                </a:lnTo>
                <a:lnTo>
                  <a:pt x="631826" y="2359025"/>
                </a:lnTo>
                <a:lnTo>
                  <a:pt x="635000" y="2362200"/>
                </a:lnTo>
                <a:lnTo>
                  <a:pt x="635000" y="2365375"/>
                </a:lnTo>
                <a:lnTo>
                  <a:pt x="638174" y="2371725"/>
                </a:lnTo>
                <a:lnTo>
                  <a:pt x="638174" y="2374900"/>
                </a:lnTo>
                <a:lnTo>
                  <a:pt x="638174" y="2378075"/>
                </a:lnTo>
                <a:lnTo>
                  <a:pt x="638174" y="2381250"/>
                </a:lnTo>
                <a:lnTo>
                  <a:pt x="638174" y="2384425"/>
                </a:lnTo>
                <a:lnTo>
                  <a:pt x="638174" y="2438400"/>
                </a:lnTo>
                <a:lnTo>
                  <a:pt x="638174" y="2466975"/>
                </a:lnTo>
                <a:lnTo>
                  <a:pt x="638174" y="2498725"/>
                </a:lnTo>
                <a:lnTo>
                  <a:pt x="638174" y="2527300"/>
                </a:lnTo>
                <a:lnTo>
                  <a:pt x="638174" y="3892550"/>
                </a:lnTo>
                <a:lnTo>
                  <a:pt x="635000" y="3892550"/>
                </a:lnTo>
                <a:lnTo>
                  <a:pt x="631826" y="3892550"/>
                </a:lnTo>
                <a:lnTo>
                  <a:pt x="628650" y="3892550"/>
                </a:lnTo>
                <a:lnTo>
                  <a:pt x="625474" y="3892550"/>
                </a:lnTo>
                <a:lnTo>
                  <a:pt x="622300" y="3892550"/>
                </a:lnTo>
                <a:lnTo>
                  <a:pt x="612774" y="3892550"/>
                </a:lnTo>
                <a:lnTo>
                  <a:pt x="609600" y="3892550"/>
                </a:lnTo>
                <a:lnTo>
                  <a:pt x="606426" y="3892550"/>
                </a:lnTo>
                <a:lnTo>
                  <a:pt x="600074" y="3892550"/>
                </a:lnTo>
                <a:lnTo>
                  <a:pt x="596900" y="3892550"/>
                </a:lnTo>
                <a:lnTo>
                  <a:pt x="593726" y="3892550"/>
                </a:lnTo>
                <a:lnTo>
                  <a:pt x="590550" y="3892550"/>
                </a:lnTo>
                <a:lnTo>
                  <a:pt x="587374" y="3892550"/>
                </a:lnTo>
                <a:lnTo>
                  <a:pt x="584200" y="3892550"/>
                </a:lnTo>
                <a:lnTo>
                  <a:pt x="581026" y="3892550"/>
                </a:lnTo>
                <a:lnTo>
                  <a:pt x="577850" y="3892550"/>
                </a:lnTo>
                <a:lnTo>
                  <a:pt x="574674" y="3892550"/>
                </a:lnTo>
                <a:lnTo>
                  <a:pt x="571500" y="3892550"/>
                </a:lnTo>
                <a:lnTo>
                  <a:pt x="568326" y="3892550"/>
                </a:lnTo>
                <a:lnTo>
                  <a:pt x="565150" y="3892550"/>
                </a:lnTo>
                <a:lnTo>
                  <a:pt x="561974" y="3892550"/>
                </a:lnTo>
                <a:lnTo>
                  <a:pt x="558800" y="3892550"/>
                </a:lnTo>
                <a:lnTo>
                  <a:pt x="555626" y="3892550"/>
                </a:lnTo>
                <a:lnTo>
                  <a:pt x="552450" y="3892550"/>
                </a:lnTo>
                <a:lnTo>
                  <a:pt x="549274" y="3892550"/>
                </a:lnTo>
                <a:lnTo>
                  <a:pt x="546100" y="3892550"/>
                </a:lnTo>
                <a:lnTo>
                  <a:pt x="542926" y="3892550"/>
                </a:lnTo>
                <a:lnTo>
                  <a:pt x="539750" y="3892550"/>
                </a:lnTo>
                <a:lnTo>
                  <a:pt x="536574" y="3892550"/>
                </a:lnTo>
                <a:lnTo>
                  <a:pt x="533400" y="3892550"/>
                </a:lnTo>
                <a:lnTo>
                  <a:pt x="530226" y="3892550"/>
                </a:lnTo>
                <a:lnTo>
                  <a:pt x="527050" y="3892550"/>
                </a:lnTo>
                <a:lnTo>
                  <a:pt x="523874" y="3892550"/>
                </a:lnTo>
                <a:lnTo>
                  <a:pt x="514350" y="3892550"/>
                </a:lnTo>
                <a:lnTo>
                  <a:pt x="511174" y="3892550"/>
                </a:lnTo>
                <a:lnTo>
                  <a:pt x="508000" y="3892550"/>
                </a:lnTo>
                <a:lnTo>
                  <a:pt x="504826" y="3892550"/>
                </a:lnTo>
                <a:lnTo>
                  <a:pt x="501650" y="3892550"/>
                </a:lnTo>
                <a:lnTo>
                  <a:pt x="498474" y="3892550"/>
                </a:lnTo>
                <a:lnTo>
                  <a:pt x="498474" y="2527300"/>
                </a:lnTo>
                <a:lnTo>
                  <a:pt x="498474" y="2498725"/>
                </a:lnTo>
                <a:lnTo>
                  <a:pt x="498474" y="2466975"/>
                </a:lnTo>
                <a:lnTo>
                  <a:pt x="498474" y="2438400"/>
                </a:lnTo>
                <a:lnTo>
                  <a:pt x="498474" y="2384425"/>
                </a:lnTo>
                <a:lnTo>
                  <a:pt x="498474" y="2381250"/>
                </a:lnTo>
                <a:lnTo>
                  <a:pt x="498474" y="2378075"/>
                </a:lnTo>
                <a:lnTo>
                  <a:pt x="498474" y="2374900"/>
                </a:lnTo>
                <a:lnTo>
                  <a:pt x="498474" y="2371725"/>
                </a:lnTo>
                <a:lnTo>
                  <a:pt x="498474" y="2368550"/>
                </a:lnTo>
                <a:lnTo>
                  <a:pt x="501650" y="2365375"/>
                </a:lnTo>
                <a:lnTo>
                  <a:pt x="501650" y="2362200"/>
                </a:lnTo>
                <a:lnTo>
                  <a:pt x="501650" y="2359025"/>
                </a:lnTo>
                <a:lnTo>
                  <a:pt x="504826" y="2359025"/>
                </a:lnTo>
                <a:lnTo>
                  <a:pt x="504826" y="2355850"/>
                </a:lnTo>
                <a:lnTo>
                  <a:pt x="504826" y="2352675"/>
                </a:lnTo>
                <a:lnTo>
                  <a:pt x="508000" y="2352675"/>
                </a:lnTo>
                <a:lnTo>
                  <a:pt x="508000" y="2349500"/>
                </a:lnTo>
                <a:lnTo>
                  <a:pt x="508000" y="2346325"/>
                </a:lnTo>
                <a:lnTo>
                  <a:pt x="511174" y="2346325"/>
                </a:lnTo>
                <a:lnTo>
                  <a:pt x="511174" y="2343150"/>
                </a:lnTo>
                <a:lnTo>
                  <a:pt x="517526" y="2336800"/>
                </a:lnTo>
                <a:lnTo>
                  <a:pt x="517526" y="2333625"/>
                </a:lnTo>
                <a:lnTo>
                  <a:pt x="523874" y="2330450"/>
                </a:lnTo>
                <a:lnTo>
                  <a:pt x="527050" y="2327275"/>
                </a:lnTo>
                <a:lnTo>
                  <a:pt x="530226" y="2327275"/>
                </a:lnTo>
                <a:lnTo>
                  <a:pt x="530226" y="2324100"/>
                </a:lnTo>
                <a:lnTo>
                  <a:pt x="533400" y="2324100"/>
                </a:lnTo>
                <a:lnTo>
                  <a:pt x="536574" y="2324100"/>
                </a:lnTo>
                <a:lnTo>
                  <a:pt x="536574" y="2320925"/>
                </a:lnTo>
                <a:lnTo>
                  <a:pt x="539750" y="2320925"/>
                </a:lnTo>
                <a:lnTo>
                  <a:pt x="542926" y="2320925"/>
                </a:lnTo>
                <a:lnTo>
                  <a:pt x="546100" y="2317750"/>
                </a:lnTo>
                <a:lnTo>
                  <a:pt x="549274" y="2317750"/>
                </a:lnTo>
                <a:lnTo>
                  <a:pt x="552450" y="2317750"/>
                </a:lnTo>
                <a:lnTo>
                  <a:pt x="558800" y="2314575"/>
                </a:lnTo>
                <a:lnTo>
                  <a:pt x="561974" y="2314575"/>
                </a:lnTo>
                <a:lnTo>
                  <a:pt x="565150" y="2314575"/>
                </a:lnTo>
                <a:lnTo>
                  <a:pt x="546100" y="2311400"/>
                </a:lnTo>
                <a:lnTo>
                  <a:pt x="523874" y="2305050"/>
                </a:lnTo>
                <a:lnTo>
                  <a:pt x="504826" y="2295525"/>
                </a:lnTo>
                <a:lnTo>
                  <a:pt x="488950" y="2282825"/>
                </a:lnTo>
                <a:lnTo>
                  <a:pt x="476250" y="2266950"/>
                </a:lnTo>
                <a:lnTo>
                  <a:pt x="466726" y="2247900"/>
                </a:lnTo>
                <a:lnTo>
                  <a:pt x="460374" y="2225675"/>
                </a:lnTo>
                <a:lnTo>
                  <a:pt x="457200" y="2206625"/>
                </a:lnTo>
                <a:lnTo>
                  <a:pt x="460374" y="2184400"/>
                </a:lnTo>
                <a:lnTo>
                  <a:pt x="466726" y="2162175"/>
                </a:lnTo>
                <a:lnTo>
                  <a:pt x="476250" y="2143125"/>
                </a:lnTo>
                <a:lnTo>
                  <a:pt x="488950" y="2127250"/>
                </a:lnTo>
                <a:lnTo>
                  <a:pt x="504826" y="2114550"/>
                </a:lnTo>
                <a:lnTo>
                  <a:pt x="523874" y="2105025"/>
                </a:lnTo>
                <a:lnTo>
                  <a:pt x="546100" y="2098675"/>
                </a:lnTo>
                <a:lnTo>
                  <a:pt x="568326" y="2095500"/>
                </a:lnTo>
                <a:close/>
                <a:moveTo>
                  <a:pt x="708026" y="1905000"/>
                </a:moveTo>
                <a:lnTo>
                  <a:pt x="635000" y="1978025"/>
                </a:lnTo>
                <a:lnTo>
                  <a:pt x="669926" y="2012950"/>
                </a:lnTo>
                <a:lnTo>
                  <a:pt x="679450" y="2019300"/>
                </a:lnTo>
                <a:lnTo>
                  <a:pt x="685800" y="2025650"/>
                </a:lnTo>
                <a:lnTo>
                  <a:pt x="695326" y="2025650"/>
                </a:lnTo>
                <a:lnTo>
                  <a:pt x="708026" y="2028825"/>
                </a:lnTo>
                <a:lnTo>
                  <a:pt x="717550" y="2025650"/>
                </a:lnTo>
                <a:lnTo>
                  <a:pt x="727074" y="2025650"/>
                </a:lnTo>
                <a:lnTo>
                  <a:pt x="733426" y="2019300"/>
                </a:lnTo>
                <a:lnTo>
                  <a:pt x="742950" y="2012950"/>
                </a:lnTo>
                <a:lnTo>
                  <a:pt x="749300" y="2006600"/>
                </a:lnTo>
                <a:lnTo>
                  <a:pt x="752474" y="1997075"/>
                </a:lnTo>
                <a:lnTo>
                  <a:pt x="755650" y="1978025"/>
                </a:lnTo>
                <a:lnTo>
                  <a:pt x="752474" y="1958975"/>
                </a:lnTo>
                <a:lnTo>
                  <a:pt x="749300" y="1949450"/>
                </a:lnTo>
                <a:lnTo>
                  <a:pt x="742950" y="1939925"/>
                </a:lnTo>
                <a:lnTo>
                  <a:pt x="708026" y="1905000"/>
                </a:lnTo>
                <a:close/>
                <a:moveTo>
                  <a:pt x="425450" y="1905000"/>
                </a:moveTo>
                <a:lnTo>
                  <a:pt x="390526" y="1939925"/>
                </a:lnTo>
                <a:lnTo>
                  <a:pt x="384174" y="1949450"/>
                </a:lnTo>
                <a:lnTo>
                  <a:pt x="381000" y="1958975"/>
                </a:lnTo>
                <a:lnTo>
                  <a:pt x="377826" y="1978025"/>
                </a:lnTo>
                <a:lnTo>
                  <a:pt x="381000" y="1997075"/>
                </a:lnTo>
                <a:lnTo>
                  <a:pt x="384174" y="2006600"/>
                </a:lnTo>
                <a:lnTo>
                  <a:pt x="390526" y="2012950"/>
                </a:lnTo>
                <a:lnTo>
                  <a:pt x="400050" y="2019300"/>
                </a:lnTo>
                <a:lnTo>
                  <a:pt x="406400" y="2025650"/>
                </a:lnTo>
                <a:lnTo>
                  <a:pt x="415926" y="2025650"/>
                </a:lnTo>
                <a:lnTo>
                  <a:pt x="425450" y="2028825"/>
                </a:lnTo>
                <a:lnTo>
                  <a:pt x="438150" y="2025650"/>
                </a:lnTo>
                <a:lnTo>
                  <a:pt x="447674" y="2025650"/>
                </a:lnTo>
                <a:lnTo>
                  <a:pt x="454026" y="2019300"/>
                </a:lnTo>
                <a:lnTo>
                  <a:pt x="463550" y="2012950"/>
                </a:lnTo>
                <a:lnTo>
                  <a:pt x="498474" y="1978025"/>
                </a:lnTo>
                <a:lnTo>
                  <a:pt x="425450" y="1905000"/>
                </a:lnTo>
                <a:close/>
                <a:moveTo>
                  <a:pt x="568326" y="1765300"/>
                </a:moveTo>
                <a:lnTo>
                  <a:pt x="495300" y="1838325"/>
                </a:lnTo>
                <a:lnTo>
                  <a:pt x="568326" y="1908175"/>
                </a:lnTo>
                <a:lnTo>
                  <a:pt x="638174" y="1838325"/>
                </a:lnTo>
                <a:lnTo>
                  <a:pt x="568326" y="1765300"/>
                </a:lnTo>
                <a:close/>
                <a:moveTo>
                  <a:pt x="974726" y="1647825"/>
                </a:moveTo>
                <a:lnTo>
                  <a:pt x="965200" y="1651000"/>
                </a:lnTo>
                <a:lnTo>
                  <a:pt x="958850" y="1654175"/>
                </a:lnTo>
                <a:lnTo>
                  <a:pt x="949326" y="1660525"/>
                </a:lnTo>
                <a:lnTo>
                  <a:pt x="914400" y="1698625"/>
                </a:lnTo>
                <a:lnTo>
                  <a:pt x="949326" y="1733550"/>
                </a:lnTo>
                <a:lnTo>
                  <a:pt x="958850" y="1739900"/>
                </a:lnTo>
                <a:lnTo>
                  <a:pt x="968374" y="1746250"/>
                </a:lnTo>
                <a:lnTo>
                  <a:pt x="987426" y="1749425"/>
                </a:lnTo>
                <a:lnTo>
                  <a:pt x="1006474" y="1746250"/>
                </a:lnTo>
                <a:lnTo>
                  <a:pt x="1012826" y="1739900"/>
                </a:lnTo>
                <a:lnTo>
                  <a:pt x="1022350" y="1733550"/>
                </a:lnTo>
                <a:lnTo>
                  <a:pt x="1028700" y="1727200"/>
                </a:lnTo>
                <a:lnTo>
                  <a:pt x="1031874" y="1717675"/>
                </a:lnTo>
                <a:lnTo>
                  <a:pt x="1038226" y="1698625"/>
                </a:lnTo>
                <a:lnTo>
                  <a:pt x="1031874" y="1679575"/>
                </a:lnTo>
                <a:lnTo>
                  <a:pt x="1028700" y="1670050"/>
                </a:lnTo>
                <a:lnTo>
                  <a:pt x="1022350" y="1660525"/>
                </a:lnTo>
                <a:lnTo>
                  <a:pt x="1012826" y="1654175"/>
                </a:lnTo>
                <a:lnTo>
                  <a:pt x="1006474" y="1651000"/>
                </a:lnTo>
                <a:lnTo>
                  <a:pt x="996950" y="1647825"/>
                </a:lnTo>
                <a:lnTo>
                  <a:pt x="987426" y="1647825"/>
                </a:lnTo>
                <a:lnTo>
                  <a:pt x="974726" y="1647825"/>
                </a:lnTo>
                <a:close/>
                <a:moveTo>
                  <a:pt x="136526" y="1647825"/>
                </a:moveTo>
                <a:lnTo>
                  <a:pt x="127000" y="1651000"/>
                </a:lnTo>
                <a:lnTo>
                  <a:pt x="120650" y="1654175"/>
                </a:lnTo>
                <a:lnTo>
                  <a:pt x="111126" y="1660525"/>
                </a:lnTo>
                <a:lnTo>
                  <a:pt x="101600" y="1673225"/>
                </a:lnTo>
                <a:lnTo>
                  <a:pt x="98426" y="1689100"/>
                </a:lnTo>
                <a:lnTo>
                  <a:pt x="98426" y="1701800"/>
                </a:lnTo>
                <a:lnTo>
                  <a:pt x="101600" y="1717675"/>
                </a:lnTo>
                <a:lnTo>
                  <a:pt x="101600" y="1720850"/>
                </a:lnTo>
                <a:lnTo>
                  <a:pt x="111126" y="1733550"/>
                </a:lnTo>
                <a:lnTo>
                  <a:pt x="120650" y="1739900"/>
                </a:lnTo>
                <a:lnTo>
                  <a:pt x="127000" y="1746250"/>
                </a:lnTo>
                <a:lnTo>
                  <a:pt x="146050" y="1749425"/>
                </a:lnTo>
                <a:lnTo>
                  <a:pt x="165100" y="1746250"/>
                </a:lnTo>
                <a:lnTo>
                  <a:pt x="174626" y="1739900"/>
                </a:lnTo>
                <a:lnTo>
                  <a:pt x="184150" y="1733550"/>
                </a:lnTo>
                <a:lnTo>
                  <a:pt x="219074" y="1698625"/>
                </a:lnTo>
                <a:lnTo>
                  <a:pt x="184150" y="1660525"/>
                </a:lnTo>
                <a:lnTo>
                  <a:pt x="174626" y="1654175"/>
                </a:lnTo>
                <a:lnTo>
                  <a:pt x="168274" y="1651000"/>
                </a:lnTo>
                <a:lnTo>
                  <a:pt x="158750" y="1647825"/>
                </a:lnTo>
                <a:lnTo>
                  <a:pt x="146050" y="1647825"/>
                </a:lnTo>
                <a:lnTo>
                  <a:pt x="136526" y="1647825"/>
                </a:lnTo>
                <a:close/>
                <a:moveTo>
                  <a:pt x="708026" y="1625600"/>
                </a:moveTo>
                <a:lnTo>
                  <a:pt x="635000" y="1698625"/>
                </a:lnTo>
                <a:lnTo>
                  <a:pt x="708026" y="1768475"/>
                </a:lnTo>
                <a:lnTo>
                  <a:pt x="777874" y="1698625"/>
                </a:lnTo>
                <a:lnTo>
                  <a:pt x="708026" y="1625600"/>
                </a:lnTo>
                <a:close/>
                <a:moveTo>
                  <a:pt x="425450" y="1625600"/>
                </a:moveTo>
                <a:lnTo>
                  <a:pt x="355600" y="1698625"/>
                </a:lnTo>
                <a:lnTo>
                  <a:pt x="425450" y="1768475"/>
                </a:lnTo>
                <a:lnTo>
                  <a:pt x="498474" y="1698625"/>
                </a:lnTo>
                <a:lnTo>
                  <a:pt x="425450" y="1625600"/>
                </a:lnTo>
                <a:close/>
                <a:moveTo>
                  <a:pt x="568326" y="1485900"/>
                </a:moveTo>
                <a:lnTo>
                  <a:pt x="495300" y="1558925"/>
                </a:lnTo>
                <a:lnTo>
                  <a:pt x="568326" y="1628775"/>
                </a:lnTo>
                <a:lnTo>
                  <a:pt x="638174" y="1558925"/>
                </a:lnTo>
                <a:lnTo>
                  <a:pt x="568326" y="1485900"/>
                </a:lnTo>
                <a:close/>
                <a:moveTo>
                  <a:pt x="708026" y="1368425"/>
                </a:moveTo>
                <a:lnTo>
                  <a:pt x="688974" y="1371600"/>
                </a:lnTo>
                <a:lnTo>
                  <a:pt x="679450" y="1374775"/>
                </a:lnTo>
                <a:lnTo>
                  <a:pt x="669926" y="1381125"/>
                </a:lnTo>
                <a:lnTo>
                  <a:pt x="635000" y="1419225"/>
                </a:lnTo>
                <a:lnTo>
                  <a:pt x="708026" y="1489075"/>
                </a:lnTo>
                <a:lnTo>
                  <a:pt x="742950" y="1454150"/>
                </a:lnTo>
                <a:lnTo>
                  <a:pt x="749300" y="1444625"/>
                </a:lnTo>
                <a:lnTo>
                  <a:pt x="752474" y="1438275"/>
                </a:lnTo>
                <a:lnTo>
                  <a:pt x="755650" y="1419225"/>
                </a:lnTo>
                <a:lnTo>
                  <a:pt x="752474" y="1400175"/>
                </a:lnTo>
                <a:lnTo>
                  <a:pt x="749300" y="1390650"/>
                </a:lnTo>
                <a:lnTo>
                  <a:pt x="742950" y="1381125"/>
                </a:lnTo>
                <a:lnTo>
                  <a:pt x="733426" y="1374775"/>
                </a:lnTo>
                <a:lnTo>
                  <a:pt x="727074" y="1371600"/>
                </a:lnTo>
                <a:lnTo>
                  <a:pt x="708026" y="1368425"/>
                </a:lnTo>
                <a:close/>
                <a:moveTo>
                  <a:pt x="425450" y="1368425"/>
                </a:moveTo>
                <a:lnTo>
                  <a:pt x="406400" y="1371600"/>
                </a:lnTo>
                <a:lnTo>
                  <a:pt x="400050" y="1374775"/>
                </a:lnTo>
                <a:lnTo>
                  <a:pt x="390526" y="1381125"/>
                </a:lnTo>
                <a:lnTo>
                  <a:pt x="384174" y="1390650"/>
                </a:lnTo>
                <a:lnTo>
                  <a:pt x="381000" y="1400175"/>
                </a:lnTo>
                <a:lnTo>
                  <a:pt x="377826" y="1419225"/>
                </a:lnTo>
                <a:lnTo>
                  <a:pt x="381000" y="1438275"/>
                </a:lnTo>
                <a:lnTo>
                  <a:pt x="384174" y="1444625"/>
                </a:lnTo>
                <a:lnTo>
                  <a:pt x="390526" y="1454150"/>
                </a:lnTo>
                <a:lnTo>
                  <a:pt x="425450" y="1489075"/>
                </a:lnTo>
                <a:lnTo>
                  <a:pt x="498474" y="1419225"/>
                </a:lnTo>
                <a:lnTo>
                  <a:pt x="463550" y="1381125"/>
                </a:lnTo>
                <a:lnTo>
                  <a:pt x="454026" y="1374775"/>
                </a:lnTo>
                <a:lnTo>
                  <a:pt x="444500" y="1371600"/>
                </a:lnTo>
                <a:lnTo>
                  <a:pt x="425450" y="1368425"/>
                </a:lnTo>
                <a:close/>
                <a:moveTo>
                  <a:pt x="425450" y="1270000"/>
                </a:moveTo>
                <a:lnTo>
                  <a:pt x="454026" y="1273175"/>
                </a:lnTo>
                <a:lnTo>
                  <a:pt x="482600" y="1282700"/>
                </a:lnTo>
                <a:lnTo>
                  <a:pt x="508000" y="1295400"/>
                </a:lnTo>
                <a:lnTo>
                  <a:pt x="530226" y="1314450"/>
                </a:lnTo>
                <a:lnTo>
                  <a:pt x="568326" y="1349375"/>
                </a:lnTo>
                <a:lnTo>
                  <a:pt x="603250" y="1314450"/>
                </a:lnTo>
                <a:lnTo>
                  <a:pt x="625474" y="1295400"/>
                </a:lnTo>
                <a:lnTo>
                  <a:pt x="650874" y="1282700"/>
                </a:lnTo>
                <a:lnTo>
                  <a:pt x="679450" y="1273175"/>
                </a:lnTo>
                <a:lnTo>
                  <a:pt x="708026" y="1270000"/>
                </a:lnTo>
                <a:lnTo>
                  <a:pt x="733426" y="1273175"/>
                </a:lnTo>
                <a:lnTo>
                  <a:pt x="762000" y="1282700"/>
                </a:lnTo>
                <a:lnTo>
                  <a:pt x="787400" y="1295400"/>
                </a:lnTo>
                <a:lnTo>
                  <a:pt x="809626" y="1314450"/>
                </a:lnTo>
                <a:lnTo>
                  <a:pt x="828674" y="1336675"/>
                </a:lnTo>
                <a:lnTo>
                  <a:pt x="841374" y="1362075"/>
                </a:lnTo>
                <a:lnTo>
                  <a:pt x="850900" y="1390650"/>
                </a:lnTo>
                <a:lnTo>
                  <a:pt x="854074" y="1419225"/>
                </a:lnTo>
                <a:lnTo>
                  <a:pt x="850900" y="1447800"/>
                </a:lnTo>
                <a:lnTo>
                  <a:pt x="841374" y="1473200"/>
                </a:lnTo>
                <a:lnTo>
                  <a:pt x="828674" y="1498600"/>
                </a:lnTo>
                <a:lnTo>
                  <a:pt x="809626" y="1520825"/>
                </a:lnTo>
                <a:lnTo>
                  <a:pt x="774700" y="1558925"/>
                </a:lnTo>
                <a:lnTo>
                  <a:pt x="847726" y="1628775"/>
                </a:lnTo>
                <a:lnTo>
                  <a:pt x="882650" y="1593850"/>
                </a:lnTo>
                <a:lnTo>
                  <a:pt x="904874" y="1574800"/>
                </a:lnTo>
                <a:lnTo>
                  <a:pt x="930274" y="1562100"/>
                </a:lnTo>
                <a:lnTo>
                  <a:pt x="955674" y="1552575"/>
                </a:lnTo>
                <a:lnTo>
                  <a:pt x="987426" y="1549400"/>
                </a:lnTo>
                <a:lnTo>
                  <a:pt x="1016000" y="1552575"/>
                </a:lnTo>
                <a:lnTo>
                  <a:pt x="1041400" y="1562100"/>
                </a:lnTo>
                <a:lnTo>
                  <a:pt x="1066800" y="1574800"/>
                </a:lnTo>
                <a:lnTo>
                  <a:pt x="1089026" y="1593850"/>
                </a:lnTo>
                <a:lnTo>
                  <a:pt x="1108074" y="1616075"/>
                </a:lnTo>
                <a:lnTo>
                  <a:pt x="1120774" y="1641475"/>
                </a:lnTo>
                <a:lnTo>
                  <a:pt x="1130300" y="1670050"/>
                </a:lnTo>
                <a:lnTo>
                  <a:pt x="1133474" y="1698625"/>
                </a:lnTo>
                <a:lnTo>
                  <a:pt x="1130300" y="1724025"/>
                </a:lnTo>
                <a:lnTo>
                  <a:pt x="1123950" y="1746250"/>
                </a:lnTo>
                <a:lnTo>
                  <a:pt x="1114426" y="1768475"/>
                </a:lnTo>
                <a:lnTo>
                  <a:pt x="1101726" y="1790700"/>
                </a:lnTo>
                <a:lnTo>
                  <a:pt x="1095374" y="1797050"/>
                </a:lnTo>
                <a:lnTo>
                  <a:pt x="1089026" y="1800225"/>
                </a:lnTo>
                <a:lnTo>
                  <a:pt x="1066800" y="1819275"/>
                </a:lnTo>
                <a:lnTo>
                  <a:pt x="1041400" y="1835150"/>
                </a:lnTo>
                <a:lnTo>
                  <a:pt x="1012826" y="1841500"/>
                </a:lnTo>
                <a:lnTo>
                  <a:pt x="987426" y="1844675"/>
                </a:lnTo>
                <a:lnTo>
                  <a:pt x="958850" y="1841500"/>
                </a:lnTo>
                <a:lnTo>
                  <a:pt x="930274" y="1835150"/>
                </a:lnTo>
                <a:lnTo>
                  <a:pt x="904874" y="1819275"/>
                </a:lnTo>
                <a:lnTo>
                  <a:pt x="882650" y="1800225"/>
                </a:lnTo>
                <a:lnTo>
                  <a:pt x="847726" y="1765300"/>
                </a:lnTo>
                <a:lnTo>
                  <a:pt x="774700" y="1838325"/>
                </a:lnTo>
                <a:lnTo>
                  <a:pt x="809626" y="1873250"/>
                </a:lnTo>
                <a:lnTo>
                  <a:pt x="828674" y="1895475"/>
                </a:lnTo>
                <a:lnTo>
                  <a:pt x="841374" y="1920875"/>
                </a:lnTo>
                <a:lnTo>
                  <a:pt x="850900" y="1949450"/>
                </a:lnTo>
                <a:lnTo>
                  <a:pt x="854074" y="1978025"/>
                </a:lnTo>
                <a:lnTo>
                  <a:pt x="850900" y="2006600"/>
                </a:lnTo>
                <a:lnTo>
                  <a:pt x="841374" y="2032000"/>
                </a:lnTo>
                <a:lnTo>
                  <a:pt x="828674" y="2057400"/>
                </a:lnTo>
                <a:lnTo>
                  <a:pt x="809626" y="2082800"/>
                </a:lnTo>
                <a:lnTo>
                  <a:pt x="787400" y="2098675"/>
                </a:lnTo>
                <a:lnTo>
                  <a:pt x="762000" y="2114550"/>
                </a:lnTo>
                <a:lnTo>
                  <a:pt x="736600" y="2120900"/>
                </a:lnTo>
                <a:lnTo>
                  <a:pt x="708026" y="2124075"/>
                </a:lnTo>
                <a:lnTo>
                  <a:pt x="676274" y="2120900"/>
                </a:lnTo>
                <a:lnTo>
                  <a:pt x="650874" y="2114550"/>
                </a:lnTo>
                <a:lnTo>
                  <a:pt x="625474" y="2098675"/>
                </a:lnTo>
                <a:lnTo>
                  <a:pt x="603250" y="2082800"/>
                </a:lnTo>
                <a:lnTo>
                  <a:pt x="568326" y="2044700"/>
                </a:lnTo>
                <a:lnTo>
                  <a:pt x="530226" y="2082800"/>
                </a:lnTo>
                <a:lnTo>
                  <a:pt x="508000" y="2098675"/>
                </a:lnTo>
                <a:lnTo>
                  <a:pt x="482600" y="2114550"/>
                </a:lnTo>
                <a:lnTo>
                  <a:pt x="457200" y="2120900"/>
                </a:lnTo>
                <a:lnTo>
                  <a:pt x="425450" y="2124075"/>
                </a:lnTo>
                <a:lnTo>
                  <a:pt x="396874" y="2120900"/>
                </a:lnTo>
                <a:lnTo>
                  <a:pt x="371474" y="2114550"/>
                </a:lnTo>
                <a:lnTo>
                  <a:pt x="346074" y="2098675"/>
                </a:lnTo>
                <a:lnTo>
                  <a:pt x="323850" y="2082800"/>
                </a:lnTo>
                <a:lnTo>
                  <a:pt x="304800" y="2057400"/>
                </a:lnTo>
                <a:lnTo>
                  <a:pt x="292100" y="2032000"/>
                </a:lnTo>
                <a:lnTo>
                  <a:pt x="282574" y="2006600"/>
                </a:lnTo>
                <a:lnTo>
                  <a:pt x="279400" y="1978025"/>
                </a:lnTo>
                <a:lnTo>
                  <a:pt x="282574" y="1949450"/>
                </a:lnTo>
                <a:lnTo>
                  <a:pt x="292100" y="1920875"/>
                </a:lnTo>
                <a:lnTo>
                  <a:pt x="304800" y="1895475"/>
                </a:lnTo>
                <a:lnTo>
                  <a:pt x="323850" y="1873250"/>
                </a:lnTo>
                <a:lnTo>
                  <a:pt x="358774" y="1838325"/>
                </a:lnTo>
                <a:lnTo>
                  <a:pt x="285750" y="1765300"/>
                </a:lnTo>
                <a:lnTo>
                  <a:pt x="250826" y="1800225"/>
                </a:lnTo>
                <a:lnTo>
                  <a:pt x="228600" y="1819275"/>
                </a:lnTo>
                <a:lnTo>
                  <a:pt x="203200" y="1835150"/>
                </a:lnTo>
                <a:lnTo>
                  <a:pt x="174626" y="1841500"/>
                </a:lnTo>
                <a:lnTo>
                  <a:pt x="146050" y="1844675"/>
                </a:lnTo>
                <a:lnTo>
                  <a:pt x="120650" y="1841500"/>
                </a:lnTo>
                <a:lnTo>
                  <a:pt x="92074" y="1835150"/>
                </a:lnTo>
                <a:lnTo>
                  <a:pt x="66674" y="1819275"/>
                </a:lnTo>
                <a:lnTo>
                  <a:pt x="44450" y="1800225"/>
                </a:lnTo>
                <a:lnTo>
                  <a:pt x="38100" y="1797050"/>
                </a:lnTo>
                <a:lnTo>
                  <a:pt x="34926" y="1790700"/>
                </a:lnTo>
                <a:lnTo>
                  <a:pt x="19050" y="1768475"/>
                </a:lnTo>
                <a:lnTo>
                  <a:pt x="9526" y="1746250"/>
                </a:lnTo>
                <a:lnTo>
                  <a:pt x="3174" y="1724025"/>
                </a:lnTo>
                <a:lnTo>
                  <a:pt x="0" y="1698625"/>
                </a:lnTo>
                <a:lnTo>
                  <a:pt x="3174" y="1670050"/>
                </a:lnTo>
                <a:lnTo>
                  <a:pt x="12700" y="1641475"/>
                </a:lnTo>
                <a:lnTo>
                  <a:pt x="25400" y="1616075"/>
                </a:lnTo>
                <a:lnTo>
                  <a:pt x="44450" y="1593850"/>
                </a:lnTo>
                <a:lnTo>
                  <a:pt x="66674" y="1574800"/>
                </a:lnTo>
                <a:lnTo>
                  <a:pt x="92074" y="1562100"/>
                </a:lnTo>
                <a:lnTo>
                  <a:pt x="117474" y="1552575"/>
                </a:lnTo>
                <a:lnTo>
                  <a:pt x="146050" y="1549400"/>
                </a:lnTo>
                <a:lnTo>
                  <a:pt x="177800" y="1552575"/>
                </a:lnTo>
                <a:lnTo>
                  <a:pt x="203200" y="1562100"/>
                </a:lnTo>
                <a:lnTo>
                  <a:pt x="228600" y="1574800"/>
                </a:lnTo>
                <a:lnTo>
                  <a:pt x="250826" y="1593850"/>
                </a:lnTo>
                <a:lnTo>
                  <a:pt x="285750" y="1628775"/>
                </a:lnTo>
                <a:lnTo>
                  <a:pt x="358774" y="1558925"/>
                </a:lnTo>
                <a:lnTo>
                  <a:pt x="323850" y="1520825"/>
                </a:lnTo>
                <a:lnTo>
                  <a:pt x="304800" y="1498600"/>
                </a:lnTo>
                <a:lnTo>
                  <a:pt x="292100" y="1473200"/>
                </a:lnTo>
                <a:lnTo>
                  <a:pt x="282574" y="1447800"/>
                </a:lnTo>
                <a:lnTo>
                  <a:pt x="279400" y="1419225"/>
                </a:lnTo>
                <a:lnTo>
                  <a:pt x="282574" y="1390650"/>
                </a:lnTo>
                <a:lnTo>
                  <a:pt x="292100" y="1362075"/>
                </a:lnTo>
                <a:lnTo>
                  <a:pt x="304800" y="1336675"/>
                </a:lnTo>
                <a:lnTo>
                  <a:pt x="323850" y="1314450"/>
                </a:lnTo>
                <a:lnTo>
                  <a:pt x="346074" y="1295400"/>
                </a:lnTo>
                <a:lnTo>
                  <a:pt x="371474" y="1282700"/>
                </a:lnTo>
                <a:lnTo>
                  <a:pt x="400050" y="1273175"/>
                </a:lnTo>
                <a:lnTo>
                  <a:pt x="425450" y="1270000"/>
                </a:lnTo>
                <a:close/>
                <a:moveTo>
                  <a:pt x="539750" y="869950"/>
                </a:moveTo>
                <a:lnTo>
                  <a:pt x="536574" y="1120775"/>
                </a:lnTo>
                <a:lnTo>
                  <a:pt x="533400" y="1282700"/>
                </a:lnTo>
                <a:lnTo>
                  <a:pt x="511174" y="1279525"/>
                </a:lnTo>
                <a:lnTo>
                  <a:pt x="488950" y="1273175"/>
                </a:lnTo>
                <a:lnTo>
                  <a:pt x="466726" y="1263650"/>
                </a:lnTo>
                <a:lnTo>
                  <a:pt x="444500" y="1254125"/>
                </a:lnTo>
                <a:lnTo>
                  <a:pt x="425450" y="1241425"/>
                </a:lnTo>
                <a:lnTo>
                  <a:pt x="406400" y="1228725"/>
                </a:lnTo>
                <a:lnTo>
                  <a:pt x="390526" y="1212850"/>
                </a:lnTo>
                <a:lnTo>
                  <a:pt x="374650" y="1196975"/>
                </a:lnTo>
                <a:lnTo>
                  <a:pt x="358774" y="1181100"/>
                </a:lnTo>
                <a:lnTo>
                  <a:pt x="346074" y="1162050"/>
                </a:lnTo>
                <a:lnTo>
                  <a:pt x="333374" y="1139825"/>
                </a:lnTo>
                <a:lnTo>
                  <a:pt x="327026" y="1120775"/>
                </a:lnTo>
                <a:lnTo>
                  <a:pt x="317500" y="1098550"/>
                </a:lnTo>
                <a:lnTo>
                  <a:pt x="311150" y="1073150"/>
                </a:lnTo>
                <a:lnTo>
                  <a:pt x="307974" y="1050925"/>
                </a:lnTo>
                <a:lnTo>
                  <a:pt x="307974" y="1025525"/>
                </a:lnTo>
                <a:lnTo>
                  <a:pt x="307974" y="876300"/>
                </a:lnTo>
                <a:lnTo>
                  <a:pt x="320674" y="876300"/>
                </a:lnTo>
                <a:lnTo>
                  <a:pt x="333374" y="876300"/>
                </a:lnTo>
                <a:lnTo>
                  <a:pt x="412750" y="873125"/>
                </a:lnTo>
                <a:lnTo>
                  <a:pt x="539750" y="869950"/>
                </a:lnTo>
                <a:close/>
                <a:moveTo>
                  <a:pt x="825500" y="860425"/>
                </a:moveTo>
                <a:lnTo>
                  <a:pt x="825500" y="1025525"/>
                </a:lnTo>
                <a:lnTo>
                  <a:pt x="825500" y="1050925"/>
                </a:lnTo>
                <a:lnTo>
                  <a:pt x="822326" y="1076325"/>
                </a:lnTo>
                <a:lnTo>
                  <a:pt x="815974" y="1098550"/>
                </a:lnTo>
                <a:lnTo>
                  <a:pt x="806450" y="1120775"/>
                </a:lnTo>
                <a:lnTo>
                  <a:pt x="796926" y="1143000"/>
                </a:lnTo>
                <a:lnTo>
                  <a:pt x="787400" y="1162050"/>
                </a:lnTo>
                <a:lnTo>
                  <a:pt x="771526" y="1184275"/>
                </a:lnTo>
                <a:lnTo>
                  <a:pt x="758826" y="1200150"/>
                </a:lnTo>
                <a:lnTo>
                  <a:pt x="739774" y="1216025"/>
                </a:lnTo>
                <a:lnTo>
                  <a:pt x="723900" y="1231900"/>
                </a:lnTo>
                <a:lnTo>
                  <a:pt x="704850" y="1244600"/>
                </a:lnTo>
                <a:lnTo>
                  <a:pt x="682626" y="1257300"/>
                </a:lnTo>
                <a:lnTo>
                  <a:pt x="660400" y="1266825"/>
                </a:lnTo>
                <a:lnTo>
                  <a:pt x="638174" y="1273175"/>
                </a:lnTo>
                <a:lnTo>
                  <a:pt x="615950" y="1279525"/>
                </a:lnTo>
                <a:lnTo>
                  <a:pt x="590550" y="1282700"/>
                </a:lnTo>
                <a:lnTo>
                  <a:pt x="593726" y="1263650"/>
                </a:lnTo>
                <a:lnTo>
                  <a:pt x="593726" y="869950"/>
                </a:lnTo>
                <a:lnTo>
                  <a:pt x="679450" y="866775"/>
                </a:lnTo>
                <a:lnTo>
                  <a:pt x="777874" y="866775"/>
                </a:lnTo>
                <a:lnTo>
                  <a:pt x="806450" y="866775"/>
                </a:lnTo>
                <a:lnTo>
                  <a:pt x="825500" y="860425"/>
                </a:lnTo>
                <a:close/>
                <a:moveTo>
                  <a:pt x="533400" y="669925"/>
                </a:moveTo>
                <a:lnTo>
                  <a:pt x="536574" y="736600"/>
                </a:lnTo>
                <a:lnTo>
                  <a:pt x="539750" y="800100"/>
                </a:lnTo>
                <a:lnTo>
                  <a:pt x="342900" y="800100"/>
                </a:lnTo>
                <a:lnTo>
                  <a:pt x="323850" y="800100"/>
                </a:lnTo>
                <a:lnTo>
                  <a:pt x="307974" y="803275"/>
                </a:lnTo>
                <a:lnTo>
                  <a:pt x="307974" y="673100"/>
                </a:lnTo>
                <a:lnTo>
                  <a:pt x="317500" y="679450"/>
                </a:lnTo>
                <a:lnTo>
                  <a:pt x="333374" y="679450"/>
                </a:lnTo>
                <a:lnTo>
                  <a:pt x="428626" y="673100"/>
                </a:lnTo>
                <a:lnTo>
                  <a:pt x="533400" y="669925"/>
                </a:lnTo>
                <a:close/>
                <a:moveTo>
                  <a:pt x="457200" y="355600"/>
                </a:moveTo>
                <a:lnTo>
                  <a:pt x="473074" y="387350"/>
                </a:lnTo>
                <a:lnTo>
                  <a:pt x="485774" y="409575"/>
                </a:lnTo>
                <a:lnTo>
                  <a:pt x="501650" y="441325"/>
                </a:lnTo>
                <a:lnTo>
                  <a:pt x="514350" y="469900"/>
                </a:lnTo>
                <a:lnTo>
                  <a:pt x="523874" y="501650"/>
                </a:lnTo>
                <a:lnTo>
                  <a:pt x="530226" y="536575"/>
                </a:lnTo>
                <a:lnTo>
                  <a:pt x="533400" y="577850"/>
                </a:lnTo>
                <a:lnTo>
                  <a:pt x="533400" y="603250"/>
                </a:lnTo>
                <a:lnTo>
                  <a:pt x="342900" y="603250"/>
                </a:lnTo>
                <a:lnTo>
                  <a:pt x="323850" y="603250"/>
                </a:lnTo>
                <a:lnTo>
                  <a:pt x="307974" y="609600"/>
                </a:lnTo>
                <a:lnTo>
                  <a:pt x="307974" y="428625"/>
                </a:lnTo>
                <a:lnTo>
                  <a:pt x="387350" y="387350"/>
                </a:lnTo>
                <a:lnTo>
                  <a:pt x="457200" y="355600"/>
                </a:lnTo>
                <a:close/>
                <a:moveTo>
                  <a:pt x="676274" y="342900"/>
                </a:moveTo>
                <a:lnTo>
                  <a:pt x="742950" y="377825"/>
                </a:lnTo>
                <a:lnTo>
                  <a:pt x="825500" y="428625"/>
                </a:lnTo>
                <a:lnTo>
                  <a:pt x="825500" y="809625"/>
                </a:lnTo>
                <a:lnTo>
                  <a:pt x="809626" y="803275"/>
                </a:lnTo>
                <a:lnTo>
                  <a:pt x="790574" y="800100"/>
                </a:lnTo>
                <a:lnTo>
                  <a:pt x="593726" y="800100"/>
                </a:lnTo>
                <a:lnTo>
                  <a:pt x="593726" y="669925"/>
                </a:lnTo>
                <a:lnTo>
                  <a:pt x="669926" y="666750"/>
                </a:lnTo>
                <a:lnTo>
                  <a:pt x="752474" y="663575"/>
                </a:lnTo>
                <a:lnTo>
                  <a:pt x="774700" y="663575"/>
                </a:lnTo>
                <a:lnTo>
                  <a:pt x="793750" y="657225"/>
                </a:lnTo>
                <a:lnTo>
                  <a:pt x="796926" y="650875"/>
                </a:lnTo>
                <a:lnTo>
                  <a:pt x="803274" y="647700"/>
                </a:lnTo>
                <a:lnTo>
                  <a:pt x="806450" y="631825"/>
                </a:lnTo>
                <a:lnTo>
                  <a:pt x="800100" y="619125"/>
                </a:lnTo>
                <a:lnTo>
                  <a:pt x="787400" y="606425"/>
                </a:lnTo>
                <a:lnTo>
                  <a:pt x="771526" y="600075"/>
                </a:lnTo>
                <a:lnTo>
                  <a:pt x="746126" y="600075"/>
                </a:lnTo>
                <a:lnTo>
                  <a:pt x="676274" y="603250"/>
                </a:lnTo>
                <a:lnTo>
                  <a:pt x="593726" y="603250"/>
                </a:lnTo>
                <a:lnTo>
                  <a:pt x="593726" y="584200"/>
                </a:lnTo>
                <a:lnTo>
                  <a:pt x="596900" y="552450"/>
                </a:lnTo>
                <a:lnTo>
                  <a:pt x="603250" y="520700"/>
                </a:lnTo>
                <a:lnTo>
                  <a:pt x="612774" y="488950"/>
                </a:lnTo>
                <a:lnTo>
                  <a:pt x="625474" y="457200"/>
                </a:lnTo>
                <a:lnTo>
                  <a:pt x="660400" y="381000"/>
                </a:lnTo>
                <a:lnTo>
                  <a:pt x="676274" y="342900"/>
                </a:lnTo>
                <a:close/>
                <a:moveTo>
                  <a:pt x="539750" y="0"/>
                </a:moveTo>
                <a:lnTo>
                  <a:pt x="565150" y="0"/>
                </a:lnTo>
                <a:lnTo>
                  <a:pt x="593726" y="0"/>
                </a:lnTo>
                <a:lnTo>
                  <a:pt x="619126" y="3175"/>
                </a:lnTo>
                <a:lnTo>
                  <a:pt x="644526" y="9525"/>
                </a:lnTo>
                <a:lnTo>
                  <a:pt x="666750" y="19050"/>
                </a:lnTo>
                <a:lnTo>
                  <a:pt x="688974" y="28575"/>
                </a:lnTo>
                <a:lnTo>
                  <a:pt x="711200" y="41275"/>
                </a:lnTo>
                <a:lnTo>
                  <a:pt x="730250" y="57150"/>
                </a:lnTo>
                <a:lnTo>
                  <a:pt x="749300" y="73025"/>
                </a:lnTo>
                <a:lnTo>
                  <a:pt x="765174" y="92075"/>
                </a:lnTo>
                <a:lnTo>
                  <a:pt x="781050" y="111125"/>
                </a:lnTo>
                <a:lnTo>
                  <a:pt x="793750" y="133350"/>
                </a:lnTo>
                <a:lnTo>
                  <a:pt x="806450" y="155575"/>
                </a:lnTo>
                <a:lnTo>
                  <a:pt x="812800" y="180975"/>
                </a:lnTo>
                <a:lnTo>
                  <a:pt x="819150" y="206375"/>
                </a:lnTo>
                <a:lnTo>
                  <a:pt x="825500" y="231775"/>
                </a:lnTo>
                <a:lnTo>
                  <a:pt x="825500" y="257175"/>
                </a:lnTo>
                <a:lnTo>
                  <a:pt x="825500" y="355600"/>
                </a:lnTo>
                <a:lnTo>
                  <a:pt x="701674" y="273050"/>
                </a:lnTo>
                <a:lnTo>
                  <a:pt x="714374" y="241300"/>
                </a:lnTo>
                <a:lnTo>
                  <a:pt x="730250" y="206375"/>
                </a:lnTo>
                <a:lnTo>
                  <a:pt x="730250" y="184150"/>
                </a:lnTo>
                <a:lnTo>
                  <a:pt x="727074" y="165100"/>
                </a:lnTo>
                <a:lnTo>
                  <a:pt x="723900" y="149225"/>
                </a:lnTo>
                <a:lnTo>
                  <a:pt x="714374" y="136525"/>
                </a:lnTo>
                <a:lnTo>
                  <a:pt x="708026" y="133350"/>
                </a:lnTo>
                <a:lnTo>
                  <a:pt x="701674" y="130175"/>
                </a:lnTo>
                <a:lnTo>
                  <a:pt x="698500" y="130175"/>
                </a:lnTo>
                <a:lnTo>
                  <a:pt x="692150" y="133350"/>
                </a:lnTo>
                <a:lnTo>
                  <a:pt x="682626" y="146050"/>
                </a:lnTo>
                <a:lnTo>
                  <a:pt x="676274" y="168275"/>
                </a:lnTo>
                <a:lnTo>
                  <a:pt x="657226" y="215900"/>
                </a:lnTo>
                <a:lnTo>
                  <a:pt x="638174" y="282575"/>
                </a:lnTo>
                <a:lnTo>
                  <a:pt x="600074" y="387350"/>
                </a:lnTo>
                <a:lnTo>
                  <a:pt x="571500" y="454025"/>
                </a:lnTo>
                <a:lnTo>
                  <a:pt x="476250" y="247650"/>
                </a:lnTo>
                <a:lnTo>
                  <a:pt x="444500" y="180975"/>
                </a:lnTo>
                <a:lnTo>
                  <a:pt x="419100" y="136525"/>
                </a:lnTo>
                <a:lnTo>
                  <a:pt x="412750" y="127000"/>
                </a:lnTo>
                <a:lnTo>
                  <a:pt x="403226" y="117475"/>
                </a:lnTo>
                <a:lnTo>
                  <a:pt x="393700" y="114300"/>
                </a:lnTo>
                <a:lnTo>
                  <a:pt x="381000" y="114300"/>
                </a:lnTo>
                <a:lnTo>
                  <a:pt x="374650" y="120650"/>
                </a:lnTo>
                <a:lnTo>
                  <a:pt x="371474" y="130175"/>
                </a:lnTo>
                <a:lnTo>
                  <a:pt x="368300" y="146050"/>
                </a:lnTo>
                <a:lnTo>
                  <a:pt x="371474" y="165100"/>
                </a:lnTo>
                <a:lnTo>
                  <a:pt x="393700" y="219075"/>
                </a:lnTo>
                <a:lnTo>
                  <a:pt x="425450" y="279400"/>
                </a:lnTo>
                <a:lnTo>
                  <a:pt x="307974" y="358775"/>
                </a:lnTo>
                <a:lnTo>
                  <a:pt x="307974" y="257175"/>
                </a:lnTo>
                <a:lnTo>
                  <a:pt x="307974" y="231775"/>
                </a:lnTo>
                <a:lnTo>
                  <a:pt x="314326" y="206375"/>
                </a:lnTo>
                <a:lnTo>
                  <a:pt x="320674" y="180975"/>
                </a:lnTo>
                <a:lnTo>
                  <a:pt x="327026" y="155575"/>
                </a:lnTo>
                <a:lnTo>
                  <a:pt x="339726" y="133350"/>
                </a:lnTo>
                <a:lnTo>
                  <a:pt x="352426" y="111125"/>
                </a:lnTo>
                <a:lnTo>
                  <a:pt x="368300" y="92075"/>
                </a:lnTo>
                <a:lnTo>
                  <a:pt x="384174" y="73025"/>
                </a:lnTo>
                <a:lnTo>
                  <a:pt x="403226" y="57150"/>
                </a:lnTo>
                <a:lnTo>
                  <a:pt x="422274" y="41275"/>
                </a:lnTo>
                <a:lnTo>
                  <a:pt x="444500" y="28575"/>
                </a:lnTo>
                <a:lnTo>
                  <a:pt x="466726" y="19050"/>
                </a:lnTo>
                <a:lnTo>
                  <a:pt x="488950" y="9525"/>
                </a:lnTo>
                <a:lnTo>
                  <a:pt x="514350" y="3175"/>
                </a:lnTo>
                <a:lnTo>
                  <a:pt x="539750" y="0"/>
                </a:lnTo>
                <a:close/>
              </a:path>
            </a:pathLst>
          </a:custGeom>
          <a:solidFill>
            <a:srgbClr val="595959">
              <a:alpha val="30000"/>
            </a:srgbClr>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地理选址</a:t>
            </a:r>
          </a:p>
        </p:txBody>
      </p:sp>
      <p:sp>
        <p:nvSpPr>
          <p:cNvPr id="14" name="文本框 13">
            <a:extLst>
              <a:ext uri="{FF2B5EF4-FFF2-40B4-BE49-F238E27FC236}">
                <a16:creationId xmlns:a16="http://schemas.microsoft.com/office/drawing/2014/main" id="{FF1058B2-064C-4BA5-9393-F7358A1721D2}"/>
              </a:ext>
            </a:extLst>
          </p:cNvPr>
          <p:cNvSpPr txBox="1"/>
          <p:nvPr/>
        </p:nvSpPr>
        <p:spPr>
          <a:xfrm>
            <a:off x="2887429" y="2967335"/>
            <a:ext cx="6417141" cy="923330"/>
          </a:xfrm>
          <a:prstGeom prst="rect">
            <a:avLst/>
          </a:prstGeom>
          <a:noFill/>
        </p:spPr>
        <p:txBody>
          <a:bodyPr wrap="none" rtlCol="0">
            <a:spAutoFit/>
          </a:bodyPr>
          <a:lstStyle/>
          <a:p>
            <a:r>
              <a:rPr lang="zh-CN" altLang="en-US" sz="5400" dirty="0">
                <a:effectLst>
                  <a:outerShdw blurRad="50800" dist="38100" dir="2700000" algn="tl" rotWithShape="0">
                    <a:prstClr val="black">
                      <a:alpha val="40000"/>
                    </a:prstClr>
                  </a:outerShdw>
                </a:effectLst>
                <a:latin typeface="方正清刻本悦宋简体" panose="02000000000000000000" pitchFamily="2" charset="-122"/>
                <a:ea typeface="方正清刻本悦宋简体" panose="02000000000000000000" pitchFamily="2" charset="-122"/>
              </a:rPr>
              <a:t>负阴抱阳，背山面水</a:t>
            </a:r>
          </a:p>
        </p:txBody>
      </p:sp>
      <p:sp>
        <p:nvSpPr>
          <p:cNvPr id="6" name="标注: 线形(带边框和强调线) 5">
            <a:extLst>
              <a:ext uri="{FF2B5EF4-FFF2-40B4-BE49-F238E27FC236}">
                <a16:creationId xmlns:a16="http://schemas.microsoft.com/office/drawing/2014/main" id="{84FB37D6-DFAA-4406-A857-48075D6AFFE7}"/>
              </a:ext>
            </a:extLst>
          </p:cNvPr>
          <p:cNvSpPr/>
          <p:nvPr/>
        </p:nvSpPr>
        <p:spPr>
          <a:xfrm>
            <a:off x="8247527" y="1828800"/>
            <a:ext cx="2032002" cy="730579"/>
          </a:xfrm>
          <a:prstGeom prst="accentBorderCallout1">
            <a:avLst>
              <a:gd name="adj1" fmla="val 51793"/>
              <a:gd name="adj2" fmla="val -7706"/>
              <a:gd name="adj3" fmla="val 162935"/>
              <a:gd name="adj4" fmla="val -40526"/>
            </a:avLst>
          </a:prstGeom>
        </p:spPr>
        <p:style>
          <a:lnRef idx="2">
            <a:schemeClr val="accent3">
              <a:shade val="50000"/>
            </a:schemeClr>
          </a:lnRef>
          <a:fillRef idx="1">
            <a:schemeClr val="accent3"/>
          </a:fillRef>
          <a:effectRef idx="0">
            <a:schemeClr val="accent3"/>
          </a:effectRef>
          <a:fontRef idx="minor">
            <a:schemeClr val="lt1"/>
          </a:fontRef>
        </p:style>
        <p:txBody>
          <a:bodyPr vert="horz" rtlCol="0" anchor="ctr"/>
          <a:lstStyle/>
          <a:p>
            <a:pPr algn="ctr"/>
            <a:r>
              <a:rPr lang="zh-CN" altLang="en-US" sz="2000" b="1" dirty="0">
                <a:latin typeface="方正清刻本悦宋简体" panose="02000000000000000000" pitchFamily="2" charset="-122"/>
                <a:ea typeface="方正清刻本悦宋简体" panose="02000000000000000000" pitchFamily="2" charset="-122"/>
              </a:rPr>
              <a:t>山是大地的骨架</a:t>
            </a:r>
          </a:p>
        </p:txBody>
      </p:sp>
      <p:sp>
        <p:nvSpPr>
          <p:cNvPr id="18" name="标注: 线形(带边框和强调线) 17">
            <a:extLst>
              <a:ext uri="{FF2B5EF4-FFF2-40B4-BE49-F238E27FC236}">
                <a16:creationId xmlns:a16="http://schemas.microsoft.com/office/drawing/2014/main" id="{239E88E8-F882-4A1D-8B38-89734EA41CD7}"/>
              </a:ext>
            </a:extLst>
          </p:cNvPr>
          <p:cNvSpPr/>
          <p:nvPr/>
        </p:nvSpPr>
        <p:spPr>
          <a:xfrm>
            <a:off x="9732680" y="4050508"/>
            <a:ext cx="2256120" cy="687294"/>
          </a:xfrm>
          <a:prstGeom prst="accentBorderCallout1">
            <a:avLst>
              <a:gd name="adj1" fmla="val 51793"/>
              <a:gd name="adj2" fmla="val -7706"/>
              <a:gd name="adj3" fmla="val -29239"/>
              <a:gd name="adj4" fmla="val -43661"/>
            </a:avLst>
          </a:prstGeom>
        </p:spPr>
        <p:style>
          <a:lnRef idx="2">
            <a:schemeClr val="accent3">
              <a:shade val="50000"/>
            </a:schemeClr>
          </a:lnRef>
          <a:fillRef idx="1">
            <a:schemeClr val="accent3"/>
          </a:fillRef>
          <a:effectRef idx="0">
            <a:schemeClr val="accent3"/>
          </a:effectRef>
          <a:fontRef idx="minor">
            <a:schemeClr val="lt1"/>
          </a:fontRef>
        </p:style>
        <p:txBody>
          <a:bodyPr vert="horz" rtlCol="0" anchor="ctr"/>
          <a:lstStyle/>
          <a:p>
            <a:pPr algn="ctr"/>
            <a:r>
              <a:rPr lang="zh-CN" altLang="en-US" sz="2000" b="1" dirty="0">
                <a:latin typeface="方正清刻本悦宋简体" panose="02000000000000000000" pitchFamily="2" charset="-122"/>
                <a:ea typeface="方正清刻本悦宋简体" panose="02000000000000000000" pitchFamily="2" charset="-122"/>
              </a:rPr>
              <a:t>水是万物生机之源</a:t>
            </a:r>
          </a:p>
        </p:txBody>
      </p:sp>
      <p:sp>
        <p:nvSpPr>
          <p:cNvPr id="7" name="标注: 线形(带边框和强调线) 6">
            <a:extLst>
              <a:ext uri="{FF2B5EF4-FFF2-40B4-BE49-F238E27FC236}">
                <a16:creationId xmlns:a16="http://schemas.microsoft.com/office/drawing/2014/main" id="{1F2005A6-0BFA-4FE6-8CE7-F7073876CB75}"/>
              </a:ext>
            </a:extLst>
          </p:cNvPr>
          <p:cNvSpPr/>
          <p:nvPr/>
        </p:nvSpPr>
        <p:spPr>
          <a:xfrm>
            <a:off x="2303929" y="4205177"/>
            <a:ext cx="2073835" cy="733425"/>
          </a:xfrm>
          <a:prstGeom prst="accentBorderCallout1">
            <a:avLst>
              <a:gd name="adj1" fmla="val 44011"/>
              <a:gd name="adj2" fmla="val 108959"/>
              <a:gd name="adj3" fmla="val -48845"/>
              <a:gd name="adj4" fmla="val 146681"/>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000" b="1" dirty="0">
                <a:latin typeface="方正清刻本悦宋简体" panose="02000000000000000000" pitchFamily="2" charset="-122"/>
                <a:ea typeface="方正清刻本悦宋简体" panose="02000000000000000000" pitchFamily="2" charset="-122"/>
              </a:rPr>
              <a:t>充足光照</a:t>
            </a: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iterate type="wd">
                                    <p:tmPct val="10000"/>
                                  </p:iterate>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right)">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left)">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6" grpId="0" animBg="1"/>
      <p:bldP spid="18"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布局景观</a:t>
            </a:r>
          </a:p>
        </p:txBody>
      </p:sp>
      <p:pic>
        <p:nvPicPr>
          <p:cNvPr id="12" name="图片 11" descr="查看源图像">
            <a:extLst>
              <a:ext uri="{FF2B5EF4-FFF2-40B4-BE49-F238E27FC236}">
                <a16:creationId xmlns:a16="http://schemas.microsoft.com/office/drawing/2014/main" id="{B913686D-4F65-42DB-A675-54428F24065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31106" y="1356632"/>
            <a:ext cx="5929788" cy="3705225"/>
          </a:xfrm>
          <a:prstGeom prst="rect">
            <a:avLst/>
          </a:prstGeom>
          <a:noFill/>
          <a:ln>
            <a:noFill/>
          </a:ln>
        </p:spPr>
      </p:pic>
      <p:sp>
        <p:nvSpPr>
          <p:cNvPr id="4" name="文本框 3">
            <a:extLst>
              <a:ext uri="{FF2B5EF4-FFF2-40B4-BE49-F238E27FC236}">
                <a16:creationId xmlns:a16="http://schemas.microsoft.com/office/drawing/2014/main" id="{E10EB1FE-579E-4AFD-AC7C-6E46AF206D25}"/>
              </a:ext>
            </a:extLst>
          </p:cNvPr>
          <p:cNvSpPr txBox="1"/>
          <p:nvPr/>
        </p:nvSpPr>
        <p:spPr>
          <a:xfrm>
            <a:off x="3276600" y="5263243"/>
            <a:ext cx="5731329" cy="1200329"/>
          </a:xfrm>
          <a:prstGeom prst="rect">
            <a:avLst/>
          </a:prstGeom>
          <a:noFill/>
        </p:spPr>
        <p:txBody>
          <a:bodyPr wrap="square" rtlCol="0">
            <a:spAutoFit/>
          </a:bodyPr>
          <a:lstStyle/>
          <a:p>
            <a:r>
              <a:rPr lang="zh-CN" altLang="zh-CN" sz="2400" dirty="0">
                <a:effectLst/>
                <a:latin typeface="方正清刻本悦宋简体" panose="02000000000000000000" pitchFamily="2" charset="-122"/>
                <a:ea typeface="方正清刻本悦宋简体" panose="02000000000000000000" pitchFamily="2" charset="-122"/>
                <a:cs typeface="Times New Roman" panose="02020603050405020304" pitchFamily="18" charset="0"/>
              </a:rPr>
              <a:t>中国古典建筑多以中轴线布局，主建筑为中，次要建筑在两侧，左右对称，以众多的单体建筑有序的组成一组建筑群体。</a:t>
            </a:r>
            <a:endParaRPr lang="zh-CN" altLang="en-US" sz="2400" dirty="0">
              <a:latin typeface="方正清刻本悦宋简体" panose="02000000000000000000" pitchFamily="2" charset="-122"/>
              <a:ea typeface="方正清刻本悦宋简体" panose="02000000000000000000" pitchFamily="2" charset="-122"/>
            </a:endParaRPr>
          </a:p>
        </p:txBody>
      </p:sp>
    </p:spTree>
    <p:extLst>
      <p:ext uri="{BB962C8B-B14F-4D97-AF65-F5344CB8AC3E}">
        <p14:creationId xmlns:p14="http://schemas.microsoft.com/office/powerpoint/2010/main" val="36441451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关于户型</a:t>
            </a:r>
          </a:p>
        </p:txBody>
      </p:sp>
      <p:pic>
        <p:nvPicPr>
          <p:cNvPr id="1026" name="Picture 2" descr="preview">
            <a:extLst>
              <a:ext uri="{FF2B5EF4-FFF2-40B4-BE49-F238E27FC236}">
                <a16:creationId xmlns:a16="http://schemas.microsoft.com/office/drawing/2014/main" id="{B36B6B11-6E5C-4AC0-AEA5-164F6CA394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165" y="1649177"/>
            <a:ext cx="5997718" cy="4835294"/>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CB045DFF-CA36-4237-99C8-248F6C816818}"/>
              </a:ext>
            </a:extLst>
          </p:cNvPr>
          <p:cNvSpPr txBox="1"/>
          <p:nvPr/>
        </p:nvSpPr>
        <p:spPr>
          <a:xfrm>
            <a:off x="6968564" y="2259106"/>
            <a:ext cx="2954655" cy="2585323"/>
          </a:xfrm>
          <a:prstGeom prst="rect">
            <a:avLst/>
          </a:prstGeom>
          <a:noFill/>
          <a:ln w="34925">
            <a:solidFill>
              <a:srgbClr val="FFFFFF"/>
            </a:solidFill>
          </a:ln>
          <a:effectLst>
            <a:outerShdw blurRad="50800" dist="38100" dir="2700000" algn="tl" rotWithShape="0">
              <a:prstClr val="black">
                <a:alpha val="40000"/>
              </a:prstClr>
            </a:outerShdw>
            <a:reflection blurRad="6350" stA="50000" endA="300" endPos="55500" dist="50800" dir="5400000" sy="-100000" algn="bl" rotWithShape="0"/>
          </a:effectLst>
        </p:spPr>
        <p:txBody>
          <a:bodyPr wrap="none" rtlCol="0">
            <a:spAutoFit/>
          </a:bodyPr>
          <a:lstStyle/>
          <a:p>
            <a:r>
              <a:rPr lang="zh-CN" altLang="en-US" sz="5400" dirty="0">
                <a:latin typeface="方正清刻本悦宋简体" panose="02000000000000000000" pitchFamily="2" charset="-122"/>
                <a:ea typeface="方正清刻本悦宋简体" panose="02000000000000000000" pitchFamily="2" charset="-122"/>
              </a:rPr>
              <a:t>动静分离</a:t>
            </a:r>
            <a:endParaRPr lang="en-US" altLang="zh-CN" sz="5400" dirty="0">
              <a:latin typeface="方正清刻本悦宋简体" panose="02000000000000000000" pitchFamily="2" charset="-122"/>
              <a:ea typeface="方正清刻本悦宋简体" panose="02000000000000000000" pitchFamily="2" charset="-122"/>
            </a:endParaRPr>
          </a:p>
          <a:p>
            <a:r>
              <a:rPr lang="zh-CN" altLang="en-US" sz="5400" dirty="0">
                <a:latin typeface="方正清刻本悦宋简体" panose="02000000000000000000" pitchFamily="2" charset="-122"/>
                <a:ea typeface="方正清刻本悦宋简体" panose="02000000000000000000" pitchFamily="2" charset="-122"/>
              </a:rPr>
              <a:t>公私分区</a:t>
            </a:r>
            <a:endParaRPr lang="en-US" altLang="zh-CN" sz="5400" dirty="0">
              <a:latin typeface="方正清刻本悦宋简体" panose="02000000000000000000" pitchFamily="2" charset="-122"/>
              <a:ea typeface="方正清刻本悦宋简体" panose="02000000000000000000" pitchFamily="2" charset="-122"/>
            </a:endParaRPr>
          </a:p>
          <a:p>
            <a:r>
              <a:rPr lang="zh-CN" altLang="en-US" sz="5400" dirty="0">
                <a:latin typeface="方正清刻本悦宋简体" panose="02000000000000000000" pitchFamily="2" charset="-122"/>
                <a:ea typeface="方正清刻本悦宋简体" panose="02000000000000000000" pitchFamily="2" charset="-122"/>
              </a:rPr>
              <a:t>动线合理</a:t>
            </a:r>
          </a:p>
        </p:txBody>
      </p:sp>
    </p:spTree>
    <p:extLst>
      <p:ext uri="{BB962C8B-B14F-4D97-AF65-F5344CB8AC3E}">
        <p14:creationId xmlns:p14="http://schemas.microsoft.com/office/powerpoint/2010/main" val="33510074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Effect transition="in" filter="fade">
                                      <p:cBhvr>
                                        <p:cTn id="14" dur="750"/>
                                        <p:tgtEl>
                                          <p:spTgt spid="1026"/>
                                        </p:tgtEl>
                                      </p:cBhvr>
                                    </p:animEffect>
                                  </p:childTnLst>
                                </p:cTn>
                              </p:par>
                            </p:childTnLst>
                          </p:cTn>
                        </p:par>
                        <p:par>
                          <p:cTn id="15" fill="hold">
                            <p:stCondLst>
                              <p:cond delay="750"/>
                            </p:stCondLst>
                            <p:childTnLst>
                              <p:par>
                                <p:cTn id="16" presetID="22" presetClass="entr" presetSubtype="1"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居器介绍</a:t>
            </a:r>
          </a:p>
        </p:txBody>
      </p:sp>
      <p:sp>
        <p:nvSpPr>
          <p:cNvPr id="22" name="文本框 21">
            <a:extLst>
              <a:ext uri="{FF2B5EF4-FFF2-40B4-BE49-F238E27FC236}">
                <a16:creationId xmlns:a16="http://schemas.microsoft.com/office/drawing/2014/main" id="{99604740-7B6E-4FB0-8CF5-143825372A9C}"/>
              </a:ext>
            </a:extLst>
          </p:cNvPr>
          <p:cNvSpPr txBox="1"/>
          <p:nvPr/>
        </p:nvSpPr>
        <p:spPr>
          <a:xfrm>
            <a:off x="3396343" y="591625"/>
            <a:ext cx="954107" cy="1015663"/>
          </a:xfrm>
          <a:prstGeom prst="rect">
            <a:avLst/>
          </a:prstGeom>
          <a:noFill/>
        </p:spPr>
        <p:txBody>
          <a:bodyPr wrap="none" rtlCol="0">
            <a:spAutoFit/>
          </a:bodyPr>
          <a:lstStyle/>
          <a:p>
            <a:r>
              <a:rPr lang="zh-CN" altLang="en-US" sz="6000" dirty="0">
                <a:latin typeface="方正清刻本悦宋简体" panose="02000000000000000000" pitchFamily="2" charset="-122"/>
                <a:ea typeface="方正清刻本悦宋简体" panose="02000000000000000000" pitchFamily="2" charset="-122"/>
              </a:rPr>
              <a:t>窗</a:t>
            </a:r>
          </a:p>
        </p:txBody>
      </p:sp>
      <p:grpSp>
        <p:nvGrpSpPr>
          <p:cNvPr id="4" name="组合 3">
            <a:extLst>
              <a:ext uri="{FF2B5EF4-FFF2-40B4-BE49-F238E27FC236}">
                <a16:creationId xmlns:a16="http://schemas.microsoft.com/office/drawing/2014/main" id="{0876994D-A0F2-4ED9-9398-50B223504E50}"/>
              </a:ext>
            </a:extLst>
          </p:cNvPr>
          <p:cNvGrpSpPr/>
          <p:nvPr/>
        </p:nvGrpSpPr>
        <p:grpSpPr>
          <a:xfrm>
            <a:off x="693700" y="2922657"/>
            <a:ext cx="4448473" cy="707886"/>
            <a:chOff x="693700" y="2922657"/>
            <a:chExt cx="4448473" cy="707886"/>
          </a:xfrm>
        </p:grpSpPr>
        <p:sp>
          <p:nvSpPr>
            <p:cNvPr id="23" name="箭头: 右 22">
              <a:extLst>
                <a:ext uri="{FF2B5EF4-FFF2-40B4-BE49-F238E27FC236}">
                  <a16:creationId xmlns:a16="http://schemas.microsoft.com/office/drawing/2014/main" id="{E7774777-12C7-4AD1-8545-A33005984192}"/>
                </a:ext>
              </a:extLst>
            </p:cNvPr>
            <p:cNvSpPr/>
            <p:nvPr/>
          </p:nvSpPr>
          <p:spPr>
            <a:xfrm>
              <a:off x="693700" y="2939143"/>
              <a:ext cx="821872" cy="674915"/>
            </a:xfrm>
            <a:prstGeom prst="rightArrow">
              <a:avLst/>
            </a:prstGeom>
            <a:solidFill>
              <a:srgbClr val="824242"/>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5FD38FD5-293B-4E62-92BD-537170A78D4D}"/>
                </a:ext>
              </a:extLst>
            </p:cNvPr>
            <p:cNvSpPr txBox="1"/>
            <p:nvPr/>
          </p:nvSpPr>
          <p:spPr>
            <a:xfrm>
              <a:off x="1650512" y="2922657"/>
              <a:ext cx="3491661" cy="707886"/>
            </a:xfrm>
            <a:prstGeom prst="rect">
              <a:avLst/>
            </a:prstGeom>
            <a:noFill/>
          </p:spPr>
          <p:txBody>
            <a:bodyPr wrap="none" rtlCol="0">
              <a:spAutoFit/>
            </a:bodyPr>
            <a:lstStyle/>
            <a:p>
              <a:r>
                <a:rPr lang="zh-CN" altLang="en-US" sz="4000" dirty="0">
                  <a:latin typeface="方正清刻本悦宋简体" panose="02000000000000000000" pitchFamily="2" charset="-122"/>
                  <a:ea typeface="方正清刻本悦宋简体" panose="02000000000000000000" pitchFamily="2" charset="-122"/>
                </a:rPr>
                <a:t>古代花窗</a:t>
              </a:r>
              <a:r>
                <a:rPr lang="en-US" altLang="zh-CN" sz="4000" dirty="0">
                  <a:latin typeface="方正清刻本悦宋简体" panose="02000000000000000000" pitchFamily="2" charset="-122"/>
                  <a:ea typeface="方正清刻本悦宋简体" panose="02000000000000000000" pitchFamily="2" charset="-122"/>
                </a:rPr>
                <a:t>-</a:t>
              </a:r>
              <a:r>
                <a:rPr lang="zh-CN" altLang="en-US" sz="4000" dirty="0">
                  <a:latin typeface="方正清刻本悦宋简体" panose="02000000000000000000" pitchFamily="2" charset="-122"/>
                  <a:ea typeface="方正清刻本悦宋简体" panose="02000000000000000000" pitchFamily="2" charset="-122"/>
                </a:rPr>
                <a:t>长窗</a:t>
              </a:r>
            </a:p>
          </p:txBody>
        </p:sp>
      </p:grpSp>
      <p:sp>
        <p:nvSpPr>
          <p:cNvPr id="26" name="文本框 25">
            <a:extLst>
              <a:ext uri="{FF2B5EF4-FFF2-40B4-BE49-F238E27FC236}">
                <a16:creationId xmlns:a16="http://schemas.microsoft.com/office/drawing/2014/main" id="{8BF9E7C3-6061-452C-B37C-8248816E4C14}"/>
              </a:ext>
            </a:extLst>
          </p:cNvPr>
          <p:cNvSpPr txBox="1"/>
          <p:nvPr/>
        </p:nvSpPr>
        <p:spPr>
          <a:xfrm>
            <a:off x="601172" y="2037351"/>
            <a:ext cx="1877437" cy="769441"/>
          </a:xfrm>
          <a:prstGeom prst="rect">
            <a:avLst/>
          </a:prstGeom>
          <a:noFill/>
        </p:spPr>
        <p:txBody>
          <a:bodyPr wrap="none" rtlCol="0">
            <a:spAutoFit/>
          </a:bodyPr>
          <a:lstStyle/>
          <a:p>
            <a:r>
              <a:rPr lang="zh-CN" altLang="en-US" sz="4400" dirty="0">
                <a:latin typeface="方正清刻本悦宋简体" panose="02000000000000000000" pitchFamily="2" charset="-122"/>
                <a:ea typeface="方正清刻本悦宋简体" panose="02000000000000000000" pitchFamily="2" charset="-122"/>
              </a:rPr>
              <a:t>落地窗</a:t>
            </a:r>
          </a:p>
        </p:txBody>
      </p:sp>
      <p:grpSp>
        <p:nvGrpSpPr>
          <p:cNvPr id="5" name="组合 4">
            <a:extLst>
              <a:ext uri="{FF2B5EF4-FFF2-40B4-BE49-F238E27FC236}">
                <a16:creationId xmlns:a16="http://schemas.microsoft.com/office/drawing/2014/main" id="{53F7858C-F298-4907-9F09-7D14E763C4B9}"/>
              </a:ext>
            </a:extLst>
          </p:cNvPr>
          <p:cNvGrpSpPr/>
          <p:nvPr/>
        </p:nvGrpSpPr>
        <p:grpSpPr>
          <a:xfrm>
            <a:off x="693700" y="5029042"/>
            <a:ext cx="4460754" cy="707886"/>
            <a:chOff x="693700" y="5029042"/>
            <a:chExt cx="4460754" cy="707886"/>
          </a:xfrm>
        </p:grpSpPr>
        <p:sp>
          <p:nvSpPr>
            <p:cNvPr id="27" name="箭头: 右 26">
              <a:extLst>
                <a:ext uri="{FF2B5EF4-FFF2-40B4-BE49-F238E27FC236}">
                  <a16:creationId xmlns:a16="http://schemas.microsoft.com/office/drawing/2014/main" id="{644CD10C-9EF9-43BC-B075-60C5CDD256CF}"/>
                </a:ext>
              </a:extLst>
            </p:cNvPr>
            <p:cNvSpPr/>
            <p:nvPr/>
          </p:nvSpPr>
          <p:spPr>
            <a:xfrm>
              <a:off x="693700" y="5045528"/>
              <a:ext cx="821872" cy="674915"/>
            </a:xfrm>
            <a:prstGeom prst="rightArrow">
              <a:avLst/>
            </a:prstGeom>
            <a:solidFill>
              <a:srgbClr val="824242"/>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FF935375-5331-4987-90DA-8E173F4B2469}"/>
                </a:ext>
              </a:extLst>
            </p:cNvPr>
            <p:cNvSpPr txBox="1"/>
            <p:nvPr/>
          </p:nvSpPr>
          <p:spPr>
            <a:xfrm>
              <a:off x="1662793" y="5029042"/>
              <a:ext cx="3491661" cy="707886"/>
            </a:xfrm>
            <a:prstGeom prst="rect">
              <a:avLst/>
            </a:prstGeom>
            <a:noFill/>
          </p:spPr>
          <p:txBody>
            <a:bodyPr wrap="none" rtlCol="0">
              <a:spAutoFit/>
            </a:bodyPr>
            <a:lstStyle/>
            <a:p>
              <a:r>
                <a:rPr lang="zh-CN" altLang="en-US" sz="4000" dirty="0">
                  <a:latin typeface="方正清刻本悦宋简体" panose="02000000000000000000" pitchFamily="2" charset="-122"/>
                  <a:ea typeface="方正清刻本悦宋简体" panose="02000000000000000000" pitchFamily="2" charset="-122"/>
                </a:rPr>
                <a:t>古代花窗</a:t>
              </a:r>
              <a:r>
                <a:rPr lang="en-US" altLang="zh-CN" sz="4000" dirty="0">
                  <a:latin typeface="方正清刻本悦宋简体" panose="02000000000000000000" pitchFamily="2" charset="-122"/>
                  <a:ea typeface="方正清刻本悦宋简体" panose="02000000000000000000" pitchFamily="2" charset="-122"/>
                </a:rPr>
                <a:t>-</a:t>
              </a:r>
              <a:r>
                <a:rPr lang="zh-CN" altLang="en-US" sz="4000" dirty="0">
                  <a:latin typeface="方正清刻本悦宋简体" panose="02000000000000000000" pitchFamily="2" charset="-122"/>
                  <a:ea typeface="方正清刻本悦宋简体" panose="02000000000000000000" pitchFamily="2" charset="-122"/>
                </a:rPr>
                <a:t>纱窗</a:t>
              </a:r>
            </a:p>
          </p:txBody>
        </p:sp>
      </p:grpSp>
      <p:sp>
        <p:nvSpPr>
          <p:cNvPr id="29" name="文本框 28">
            <a:extLst>
              <a:ext uri="{FF2B5EF4-FFF2-40B4-BE49-F238E27FC236}">
                <a16:creationId xmlns:a16="http://schemas.microsoft.com/office/drawing/2014/main" id="{2C471FB9-2F2D-46E4-99F0-CE1AA5872B4C}"/>
              </a:ext>
            </a:extLst>
          </p:cNvPr>
          <p:cNvSpPr txBox="1"/>
          <p:nvPr/>
        </p:nvSpPr>
        <p:spPr>
          <a:xfrm>
            <a:off x="601172" y="4107751"/>
            <a:ext cx="2441694" cy="769441"/>
          </a:xfrm>
          <a:prstGeom prst="rect">
            <a:avLst/>
          </a:prstGeom>
          <a:noFill/>
        </p:spPr>
        <p:txBody>
          <a:bodyPr wrap="none" rtlCol="0">
            <a:spAutoFit/>
          </a:bodyPr>
          <a:lstStyle/>
          <a:p>
            <a:r>
              <a:rPr lang="zh-CN" altLang="en-US" sz="4400" dirty="0">
                <a:latin typeface="方正清刻本悦宋简体" panose="02000000000000000000" pitchFamily="2" charset="-122"/>
                <a:ea typeface="方正清刻本悦宋简体" panose="02000000000000000000" pitchFamily="2" charset="-122"/>
              </a:rPr>
              <a:t>屏风纱隔</a:t>
            </a:r>
          </a:p>
        </p:txBody>
      </p:sp>
      <p:pic>
        <p:nvPicPr>
          <p:cNvPr id="3074" name="Picture 2" descr="查看源图像">
            <a:extLst>
              <a:ext uri="{FF2B5EF4-FFF2-40B4-BE49-F238E27FC236}">
                <a16:creationId xmlns:a16="http://schemas.microsoft.com/office/drawing/2014/main" id="{951A67EC-2B37-4AC0-806A-C196A836ED4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32343" y="1114062"/>
            <a:ext cx="3691914" cy="276893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B6B860F-8F48-4E5E-8850-977902A7300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 t="27808" r="38253" b="29797"/>
          <a:stretch/>
        </p:blipFill>
        <p:spPr bwMode="auto">
          <a:xfrm>
            <a:off x="8577111" y="3363895"/>
            <a:ext cx="3300880" cy="3363265"/>
          </a:xfrm>
          <a:prstGeom prst="rect">
            <a:avLst/>
          </a:prstGeom>
          <a:noFill/>
          <a:extLst>
            <a:ext uri="{909E8E84-426E-40DD-AFC4-6F175D3DCCD1}">
              <a14:hiddenFill xmlns:a14="http://schemas.microsoft.com/office/drawing/2010/main">
                <a:solidFill>
                  <a:srgbClr val="FFFFFF"/>
                </a:solidFill>
              </a14:hiddenFill>
            </a:ext>
          </a:extLst>
        </p:spPr>
      </p:pic>
      <p:sp>
        <p:nvSpPr>
          <p:cNvPr id="24" name="椭圆 23">
            <a:extLst>
              <a:ext uri="{FF2B5EF4-FFF2-40B4-BE49-F238E27FC236}">
                <a16:creationId xmlns:a16="http://schemas.microsoft.com/office/drawing/2014/main" id="{729A0FA1-7445-452C-9C6C-D717D57AF4F0}"/>
              </a:ext>
            </a:extLst>
          </p:cNvPr>
          <p:cNvSpPr/>
          <p:nvPr/>
        </p:nvSpPr>
        <p:spPr>
          <a:xfrm>
            <a:off x="8338456" y="3109117"/>
            <a:ext cx="832757" cy="857302"/>
          </a:xfrm>
          <a:prstGeom prst="ellipse">
            <a:avLst/>
          </a:prstGeom>
          <a:solidFill>
            <a:srgbClr val="824242"/>
          </a:solidFill>
          <a:ln>
            <a:solidFill>
              <a:srgbClr val="82424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713852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anim calcmode="lin" valueType="num">
                                      <p:cBhvr>
                                        <p:cTn id="14" dur="500" fill="hold"/>
                                        <p:tgtEl>
                                          <p:spTgt spid="22"/>
                                        </p:tgtEl>
                                        <p:attrNameLst>
                                          <p:attrName>ppt_x</p:attrName>
                                        </p:attrNameLst>
                                      </p:cBhvr>
                                      <p:tavLst>
                                        <p:tav tm="0">
                                          <p:val>
                                            <p:strVal val="#ppt_x"/>
                                          </p:val>
                                        </p:tav>
                                        <p:tav tm="100000">
                                          <p:val>
                                            <p:strVal val="#ppt_x"/>
                                          </p:val>
                                        </p:tav>
                                      </p:tavLst>
                                    </p:anim>
                                    <p:anim calcmode="lin" valueType="num">
                                      <p:cBhvr>
                                        <p:cTn id="15" dur="5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left)">
                                      <p:cBhvr>
                                        <p:cTn id="20" dur="500"/>
                                        <p:tgtEl>
                                          <p:spTgt spid="26"/>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3074"/>
                                        </p:tgtEl>
                                        <p:attrNameLst>
                                          <p:attrName>style.visibility</p:attrName>
                                        </p:attrNameLst>
                                      </p:cBhvr>
                                      <p:to>
                                        <p:strVal val="visible"/>
                                      </p:to>
                                    </p:set>
                                    <p:animEffect transition="in" filter="fade">
                                      <p:cBhvr>
                                        <p:cTn id="24" dur="500"/>
                                        <p:tgtEl>
                                          <p:spTgt spid="3074"/>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left)">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left)">
                                      <p:cBhvr>
                                        <p:cTn id="34" dur="500"/>
                                        <p:tgtEl>
                                          <p:spTgt spid="29"/>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3076"/>
                                        </p:tgtEl>
                                        <p:attrNameLst>
                                          <p:attrName>style.visibility</p:attrName>
                                        </p:attrNameLst>
                                      </p:cBhvr>
                                      <p:to>
                                        <p:strVal val="visible"/>
                                      </p:to>
                                    </p:set>
                                    <p:animEffect transition="in" filter="fade">
                                      <p:cBhvr>
                                        <p:cTn id="38" dur="500"/>
                                        <p:tgtEl>
                                          <p:spTgt spid="3076"/>
                                        </p:tgtEl>
                                      </p:cBhvr>
                                    </p:animEffect>
                                  </p:childTnLst>
                                </p:cTn>
                              </p:par>
                            </p:childTnLst>
                          </p:cTn>
                        </p:par>
                        <p:par>
                          <p:cTn id="39" fill="hold">
                            <p:stCondLst>
                              <p:cond delay="1000"/>
                            </p:stCondLst>
                            <p:childTnLst>
                              <p:par>
                                <p:cTn id="40" presetID="52" presetClass="entr" presetSubtype="0"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Scale>
                                      <p:cBhvr>
                                        <p:cTn id="42" dur="500" decel="50000" fill="hold">
                                          <p:stCondLst>
                                            <p:cond delay="0"/>
                                          </p:stCondLst>
                                        </p:cTn>
                                        <p:tgtEl>
                                          <p:spTgt spid="2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3" dur="500" decel="50000" fill="hold">
                                          <p:stCondLst>
                                            <p:cond delay="0"/>
                                          </p:stCondLst>
                                        </p:cTn>
                                        <p:tgtEl>
                                          <p:spTgt spid="24"/>
                                        </p:tgtEl>
                                        <p:attrNameLst>
                                          <p:attrName>ppt_x</p:attrName>
                                          <p:attrName>ppt_y</p:attrName>
                                        </p:attrNameLst>
                                      </p:cBhvr>
                                    </p:animMotion>
                                    <p:animEffect transition="in" filter="fade">
                                      <p:cBhvr>
                                        <p:cTn id="44" dur="500"/>
                                        <p:tgtEl>
                                          <p:spTgt spid="2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left)">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p:bldP spid="26" grpId="0"/>
      <p:bldP spid="29" grpId="0"/>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居器介绍</a:t>
            </a:r>
          </a:p>
        </p:txBody>
      </p:sp>
      <p:sp>
        <p:nvSpPr>
          <p:cNvPr id="22" name="文本框 21">
            <a:extLst>
              <a:ext uri="{FF2B5EF4-FFF2-40B4-BE49-F238E27FC236}">
                <a16:creationId xmlns:a16="http://schemas.microsoft.com/office/drawing/2014/main" id="{99604740-7B6E-4FB0-8CF5-143825372A9C}"/>
              </a:ext>
            </a:extLst>
          </p:cNvPr>
          <p:cNvSpPr txBox="1"/>
          <p:nvPr/>
        </p:nvSpPr>
        <p:spPr>
          <a:xfrm>
            <a:off x="3396343" y="591625"/>
            <a:ext cx="1723549" cy="1015663"/>
          </a:xfrm>
          <a:prstGeom prst="rect">
            <a:avLst/>
          </a:prstGeom>
          <a:noFill/>
        </p:spPr>
        <p:txBody>
          <a:bodyPr wrap="none" rtlCol="0">
            <a:spAutoFit/>
          </a:bodyPr>
          <a:lstStyle/>
          <a:p>
            <a:r>
              <a:rPr lang="zh-CN" altLang="en-US" sz="6000" dirty="0">
                <a:latin typeface="方正清刻本悦宋简体" panose="02000000000000000000" pitchFamily="2" charset="-122"/>
                <a:ea typeface="方正清刻本悦宋简体" panose="02000000000000000000" pitchFamily="2" charset="-122"/>
              </a:rPr>
              <a:t>字画</a:t>
            </a:r>
          </a:p>
        </p:txBody>
      </p:sp>
      <p:sp>
        <p:nvSpPr>
          <p:cNvPr id="26" name="文本框 25">
            <a:extLst>
              <a:ext uri="{FF2B5EF4-FFF2-40B4-BE49-F238E27FC236}">
                <a16:creationId xmlns:a16="http://schemas.microsoft.com/office/drawing/2014/main" id="{8BF9E7C3-6061-452C-B37C-8248816E4C14}"/>
              </a:ext>
            </a:extLst>
          </p:cNvPr>
          <p:cNvSpPr txBox="1"/>
          <p:nvPr/>
        </p:nvSpPr>
        <p:spPr>
          <a:xfrm>
            <a:off x="601172" y="2309494"/>
            <a:ext cx="5274311" cy="2554545"/>
          </a:xfrm>
          <a:prstGeom prst="rect">
            <a:avLst/>
          </a:prstGeom>
          <a:noFill/>
        </p:spPr>
        <p:txBody>
          <a:bodyPr wrap="square" rtlCol="0">
            <a:spAutoFit/>
          </a:bodyPr>
          <a:lstStyle/>
          <a:p>
            <a:r>
              <a:rPr lang="zh-CN" altLang="en-US" sz="3200" dirty="0">
                <a:latin typeface="方正清刻本悦宋简体" panose="02000000000000000000" pitchFamily="2" charset="-122"/>
                <a:ea typeface="方正清刻本悦宋简体" panose="02000000000000000000" pitchFamily="2" charset="-122"/>
              </a:rPr>
              <a:t>厅堂墙正中，挂中堂字画，这一定是按“皇、相、翰林、名人、格言”为序的匾额，是中国古代社会文明中的“序”和“礼”。</a:t>
            </a:r>
          </a:p>
        </p:txBody>
      </p:sp>
      <p:pic>
        <p:nvPicPr>
          <p:cNvPr id="14" name="图片 13">
            <a:extLst>
              <a:ext uri="{FF2B5EF4-FFF2-40B4-BE49-F238E27FC236}">
                <a16:creationId xmlns:a16="http://schemas.microsoft.com/office/drawing/2014/main" id="{A99788E0-9E42-467C-9F52-EACD1DBA418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60061" y="2309494"/>
            <a:ext cx="5274310" cy="3522980"/>
          </a:xfrm>
          <a:prstGeom prst="rect">
            <a:avLst/>
          </a:prstGeom>
          <a:noFill/>
          <a:ln>
            <a:noFill/>
          </a:ln>
        </p:spPr>
      </p:pic>
    </p:spTree>
    <p:extLst>
      <p:ext uri="{BB962C8B-B14F-4D97-AF65-F5344CB8AC3E}">
        <p14:creationId xmlns:p14="http://schemas.microsoft.com/office/powerpoint/2010/main" val="17999770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anim calcmode="lin" valueType="num">
                                      <p:cBhvr>
                                        <p:cTn id="14" dur="500" fill="hold"/>
                                        <p:tgtEl>
                                          <p:spTgt spid="22"/>
                                        </p:tgtEl>
                                        <p:attrNameLst>
                                          <p:attrName>ppt_x</p:attrName>
                                        </p:attrNameLst>
                                      </p:cBhvr>
                                      <p:tavLst>
                                        <p:tav tm="0">
                                          <p:val>
                                            <p:strVal val="#ppt_x"/>
                                          </p:val>
                                        </p:tav>
                                        <p:tav tm="100000">
                                          <p:val>
                                            <p:strVal val="#ppt_x"/>
                                          </p:val>
                                        </p:tav>
                                      </p:tavLst>
                                    </p:anim>
                                    <p:anim calcmode="lin" valueType="num">
                                      <p:cBhvr>
                                        <p:cTn id="15" dur="5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iterate type="wd">
                                    <p:tmPct val="5000"/>
                                  </p:iterate>
                                  <p:childTnLst>
                                    <p:set>
                                      <p:cBhvr>
                                        <p:cTn id="19" dur="1" fill="hold">
                                          <p:stCondLst>
                                            <p:cond delay="0"/>
                                          </p:stCondLst>
                                        </p:cTn>
                                        <p:tgtEl>
                                          <p:spTgt spid="26"/>
                                        </p:tgtEl>
                                        <p:attrNameLst>
                                          <p:attrName>style.visibility</p:attrName>
                                        </p:attrNameLst>
                                      </p:cBhvr>
                                      <p:to>
                                        <p:strVal val="visible"/>
                                      </p:to>
                                    </p:set>
                                    <p:animEffect transition="in" filter="wipe(left)">
                                      <p:cBhvr>
                                        <p:cTn id="20" dur="500"/>
                                        <p:tgtEl>
                                          <p:spTgt spid="26"/>
                                        </p:tgtEl>
                                      </p:cBhvr>
                                    </p:animEffect>
                                  </p:childTnLst>
                                </p:cTn>
                              </p:par>
                              <p:par>
                                <p:cTn id="21" presetID="22" presetClass="entr" presetSubtype="2"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right)">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E63979BC-15C9-4CB7-B699-F80834A7374A}"/>
              </a:ext>
            </a:extLst>
          </p:cNvPr>
          <p:cNvSpPr/>
          <p:nvPr/>
        </p:nvSpPr>
        <p:spPr>
          <a:xfrm>
            <a:off x="435429" y="734786"/>
            <a:ext cx="2454728" cy="729343"/>
          </a:xfrm>
          <a:prstGeom prst="rect">
            <a:avLst/>
          </a:prstGeom>
          <a:solidFill>
            <a:srgbClr val="824242"/>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3600" dirty="0">
                <a:latin typeface="方正小标宋简体" panose="02000000000000000000" pitchFamily="2" charset="-122"/>
                <a:ea typeface="方正小标宋简体" panose="02000000000000000000" pitchFamily="2" charset="-122"/>
              </a:rPr>
              <a:t>居器介绍</a:t>
            </a:r>
          </a:p>
        </p:txBody>
      </p:sp>
      <p:sp>
        <p:nvSpPr>
          <p:cNvPr id="22" name="文本框 21">
            <a:extLst>
              <a:ext uri="{FF2B5EF4-FFF2-40B4-BE49-F238E27FC236}">
                <a16:creationId xmlns:a16="http://schemas.microsoft.com/office/drawing/2014/main" id="{99604740-7B6E-4FB0-8CF5-143825372A9C}"/>
              </a:ext>
            </a:extLst>
          </p:cNvPr>
          <p:cNvSpPr txBox="1"/>
          <p:nvPr/>
        </p:nvSpPr>
        <p:spPr>
          <a:xfrm>
            <a:off x="3396343" y="591625"/>
            <a:ext cx="1723549" cy="1015663"/>
          </a:xfrm>
          <a:prstGeom prst="rect">
            <a:avLst/>
          </a:prstGeom>
          <a:noFill/>
        </p:spPr>
        <p:txBody>
          <a:bodyPr wrap="none" rtlCol="0">
            <a:spAutoFit/>
          </a:bodyPr>
          <a:lstStyle/>
          <a:p>
            <a:r>
              <a:rPr lang="zh-CN" altLang="en-US" sz="6000" dirty="0">
                <a:latin typeface="方正清刻本悦宋简体" panose="02000000000000000000" pitchFamily="2" charset="-122"/>
                <a:ea typeface="方正清刻本悦宋简体" panose="02000000000000000000" pitchFamily="2" charset="-122"/>
              </a:rPr>
              <a:t>家具</a:t>
            </a:r>
          </a:p>
        </p:txBody>
      </p:sp>
      <p:sp>
        <p:nvSpPr>
          <p:cNvPr id="26" name="文本框 25">
            <a:extLst>
              <a:ext uri="{FF2B5EF4-FFF2-40B4-BE49-F238E27FC236}">
                <a16:creationId xmlns:a16="http://schemas.microsoft.com/office/drawing/2014/main" id="{8BF9E7C3-6061-452C-B37C-8248816E4C14}"/>
              </a:ext>
            </a:extLst>
          </p:cNvPr>
          <p:cNvSpPr txBox="1"/>
          <p:nvPr/>
        </p:nvSpPr>
        <p:spPr>
          <a:xfrm>
            <a:off x="1167227" y="2265617"/>
            <a:ext cx="1167757" cy="584775"/>
          </a:xfrm>
          <a:prstGeom prst="rect">
            <a:avLst/>
          </a:prstGeom>
          <a:noFill/>
        </p:spPr>
        <p:txBody>
          <a:bodyPr wrap="square" rtlCol="0">
            <a:spAutoFit/>
          </a:bodyPr>
          <a:lstStyle/>
          <a:p>
            <a:r>
              <a:rPr lang="zh-CN" altLang="en-US" sz="3200" dirty="0">
                <a:latin typeface="方正清刻本悦宋简体" panose="02000000000000000000" pitchFamily="2" charset="-122"/>
                <a:ea typeface="方正清刻本悦宋简体" panose="02000000000000000000" pitchFamily="2" charset="-122"/>
              </a:rPr>
              <a:t>茶具</a:t>
            </a:r>
            <a:endParaRPr lang="en-US" altLang="zh-CN" sz="3200" dirty="0">
              <a:latin typeface="方正清刻本悦宋简体" panose="02000000000000000000" pitchFamily="2" charset="-122"/>
              <a:ea typeface="方正清刻本悦宋简体" panose="02000000000000000000" pitchFamily="2" charset="-122"/>
            </a:endParaRPr>
          </a:p>
        </p:txBody>
      </p:sp>
      <p:sp>
        <p:nvSpPr>
          <p:cNvPr id="6" name="文本框 5">
            <a:extLst>
              <a:ext uri="{FF2B5EF4-FFF2-40B4-BE49-F238E27FC236}">
                <a16:creationId xmlns:a16="http://schemas.microsoft.com/office/drawing/2014/main" id="{C969A6E3-F950-4573-B837-A3B6A7EE43DB}"/>
              </a:ext>
            </a:extLst>
          </p:cNvPr>
          <p:cNvSpPr txBox="1"/>
          <p:nvPr/>
        </p:nvSpPr>
        <p:spPr>
          <a:xfrm>
            <a:off x="1167227" y="4225772"/>
            <a:ext cx="1167757" cy="584775"/>
          </a:xfrm>
          <a:prstGeom prst="rect">
            <a:avLst/>
          </a:prstGeom>
          <a:noFill/>
        </p:spPr>
        <p:txBody>
          <a:bodyPr wrap="square" rtlCol="0">
            <a:spAutoFit/>
          </a:bodyPr>
          <a:lstStyle/>
          <a:p>
            <a:r>
              <a:rPr lang="zh-CN" altLang="en-US" sz="3200" dirty="0">
                <a:latin typeface="方正清刻本悦宋简体" panose="02000000000000000000" pitchFamily="2" charset="-122"/>
                <a:ea typeface="方正清刻本悦宋简体" panose="02000000000000000000" pitchFamily="2" charset="-122"/>
              </a:rPr>
              <a:t>桌椅</a:t>
            </a:r>
            <a:endParaRPr lang="en-US" altLang="zh-CN" sz="3200" dirty="0">
              <a:latin typeface="方正清刻本悦宋简体" panose="02000000000000000000" pitchFamily="2" charset="-122"/>
              <a:ea typeface="方正清刻本悦宋简体" panose="02000000000000000000" pitchFamily="2" charset="-122"/>
            </a:endParaRPr>
          </a:p>
        </p:txBody>
      </p:sp>
      <p:grpSp>
        <p:nvGrpSpPr>
          <p:cNvPr id="3" name="组合 2">
            <a:extLst>
              <a:ext uri="{FF2B5EF4-FFF2-40B4-BE49-F238E27FC236}">
                <a16:creationId xmlns:a16="http://schemas.microsoft.com/office/drawing/2014/main" id="{3737D896-D309-41DB-83FA-55E1D2CC215E}"/>
              </a:ext>
            </a:extLst>
          </p:cNvPr>
          <p:cNvGrpSpPr/>
          <p:nvPr/>
        </p:nvGrpSpPr>
        <p:grpSpPr>
          <a:xfrm>
            <a:off x="3189514" y="4131129"/>
            <a:ext cx="6237515" cy="1513114"/>
            <a:chOff x="3189514" y="4131129"/>
            <a:chExt cx="6237515" cy="1513114"/>
          </a:xfrm>
        </p:grpSpPr>
        <p:sp>
          <p:nvSpPr>
            <p:cNvPr id="2" name="矩形 1">
              <a:extLst>
                <a:ext uri="{FF2B5EF4-FFF2-40B4-BE49-F238E27FC236}">
                  <a16:creationId xmlns:a16="http://schemas.microsoft.com/office/drawing/2014/main" id="{DF4EB520-2794-4D4A-A8DC-D82D952D4423}"/>
                </a:ext>
              </a:extLst>
            </p:cNvPr>
            <p:cNvSpPr/>
            <p:nvPr/>
          </p:nvSpPr>
          <p:spPr>
            <a:xfrm>
              <a:off x="3189514" y="4131129"/>
              <a:ext cx="6237515" cy="1513114"/>
            </a:xfrm>
            <a:prstGeom prst="rect">
              <a:avLst/>
            </a:prstGeom>
            <a:gradFill flip="none" rotWithShape="1">
              <a:gsLst>
                <a:gs pos="1000">
                  <a:schemeClr val="accent3">
                    <a:lumMod val="40000"/>
                    <a:lumOff val="60000"/>
                  </a:schemeClr>
                </a:gs>
                <a:gs pos="79000">
                  <a:schemeClr val="accent3">
                    <a:lumMod val="95000"/>
                    <a:lumOff val="5000"/>
                    <a:alpha val="0"/>
                  </a:schemeClr>
                </a:gs>
                <a:gs pos="0">
                  <a:schemeClr val="accent3">
                    <a:lumMod val="60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75BED77C-C030-40B2-B19B-0ED3CBD8FDC5}"/>
                </a:ext>
              </a:extLst>
            </p:cNvPr>
            <p:cNvSpPr txBox="1"/>
            <p:nvPr/>
          </p:nvSpPr>
          <p:spPr>
            <a:xfrm>
              <a:off x="3204483" y="4160496"/>
              <a:ext cx="6191250" cy="1477328"/>
            </a:xfrm>
            <a:prstGeom prst="rect">
              <a:avLst/>
            </a:prstGeom>
            <a:noFill/>
            <a:ln>
              <a:noFill/>
            </a:ln>
          </p:spPr>
          <p:txBody>
            <a:bodyPr wrap="square">
              <a:spAutoFit/>
            </a:bodyPr>
            <a:lstStyle/>
            <a:p>
              <a:r>
                <a:rPr lang="zh-CN" altLang="en-US" b="0" i="0" dirty="0">
                  <a:solidFill>
                    <a:srgbClr val="191919"/>
                  </a:solidFill>
                  <a:effectLst/>
                  <a:latin typeface="方正清刻本悦宋简体" panose="02000000000000000000" pitchFamily="2" charset="-122"/>
                  <a:ea typeface="方正清刻本悦宋简体" panose="02000000000000000000" pitchFamily="2" charset="-122"/>
                </a:rPr>
                <a:t>开发成套的现代中式家具，从家具造型的大小、高矮、方圆中体现长幼、主宾、男女的关系，使之更具人性化。</a:t>
              </a:r>
              <a:endParaRPr lang="en-US" altLang="zh-CN" b="0" i="0" dirty="0">
                <a:solidFill>
                  <a:srgbClr val="191919"/>
                </a:solidFill>
                <a:effectLst/>
                <a:latin typeface="方正清刻本悦宋简体" panose="02000000000000000000" pitchFamily="2" charset="-122"/>
                <a:ea typeface="方正清刻本悦宋简体" panose="02000000000000000000" pitchFamily="2" charset="-122"/>
              </a:endParaRPr>
            </a:p>
            <a:p>
              <a:r>
                <a:rPr lang="zh-CN" altLang="en-US" b="0" i="0" dirty="0">
                  <a:solidFill>
                    <a:srgbClr val="191919"/>
                  </a:solidFill>
                  <a:effectLst/>
                  <a:latin typeface="方正清刻本悦宋简体" panose="02000000000000000000" pitchFamily="2" charset="-122"/>
                  <a:ea typeface="方正清刻本悦宋简体" panose="02000000000000000000" pitchFamily="2" charset="-122"/>
                </a:rPr>
                <a:t>现代家具的造型做的厚实感强烈一些是因为中国人对宽大结实的家具有着特别的好感，这种心理正是受到礼仪文化等级思想的影响后内心的一种自然反应。</a:t>
              </a:r>
              <a:endParaRPr lang="zh-CN" altLang="en-US" dirty="0">
                <a:latin typeface="方正清刻本悦宋简体" panose="02000000000000000000" pitchFamily="2" charset="-122"/>
                <a:ea typeface="方正清刻本悦宋简体" panose="02000000000000000000" pitchFamily="2" charset="-122"/>
              </a:endParaRPr>
            </a:p>
          </p:txBody>
        </p:sp>
      </p:grpSp>
      <p:grpSp>
        <p:nvGrpSpPr>
          <p:cNvPr id="9" name="组合 8">
            <a:extLst>
              <a:ext uri="{FF2B5EF4-FFF2-40B4-BE49-F238E27FC236}">
                <a16:creationId xmlns:a16="http://schemas.microsoft.com/office/drawing/2014/main" id="{3F242647-6560-4248-904F-2B2FE599487F}"/>
              </a:ext>
            </a:extLst>
          </p:cNvPr>
          <p:cNvGrpSpPr/>
          <p:nvPr/>
        </p:nvGrpSpPr>
        <p:grpSpPr>
          <a:xfrm>
            <a:off x="3189514" y="2140925"/>
            <a:ext cx="6237515" cy="1263728"/>
            <a:chOff x="3189514" y="4131129"/>
            <a:chExt cx="6237515" cy="1513114"/>
          </a:xfrm>
        </p:grpSpPr>
        <p:sp>
          <p:nvSpPr>
            <p:cNvPr id="10" name="矩形 9">
              <a:extLst>
                <a:ext uri="{FF2B5EF4-FFF2-40B4-BE49-F238E27FC236}">
                  <a16:creationId xmlns:a16="http://schemas.microsoft.com/office/drawing/2014/main" id="{FF3FA967-2DB7-4D98-82A8-54CE623FCB6F}"/>
                </a:ext>
              </a:extLst>
            </p:cNvPr>
            <p:cNvSpPr/>
            <p:nvPr/>
          </p:nvSpPr>
          <p:spPr>
            <a:xfrm>
              <a:off x="3189514" y="4131129"/>
              <a:ext cx="6237515" cy="1513114"/>
            </a:xfrm>
            <a:prstGeom prst="rect">
              <a:avLst/>
            </a:prstGeom>
            <a:gradFill flip="none" rotWithShape="1">
              <a:gsLst>
                <a:gs pos="1000">
                  <a:schemeClr val="accent3">
                    <a:lumMod val="40000"/>
                    <a:lumOff val="60000"/>
                  </a:schemeClr>
                </a:gs>
                <a:gs pos="79000">
                  <a:schemeClr val="accent3">
                    <a:lumMod val="95000"/>
                    <a:lumOff val="5000"/>
                    <a:alpha val="0"/>
                  </a:schemeClr>
                </a:gs>
                <a:gs pos="0">
                  <a:schemeClr val="accent3">
                    <a:lumMod val="60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916415DA-096E-488C-AE9C-3F0FCDABC3D0}"/>
                </a:ext>
              </a:extLst>
            </p:cNvPr>
            <p:cNvSpPr txBox="1"/>
            <p:nvPr/>
          </p:nvSpPr>
          <p:spPr>
            <a:xfrm>
              <a:off x="3204483" y="4160496"/>
              <a:ext cx="6191250" cy="1437203"/>
            </a:xfrm>
            <a:prstGeom prst="rect">
              <a:avLst/>
            </a:prstGeom>
            <a:noFill/>
            <a:ln>
              <a:noFill/>
            </a:ln>
          </p:spPr>
          <p:txBody>
            <a:bodyPr wrap="square">
              <a:spAutoFit/>
            </a:bodyPr>
            <a:lstStyle/>
            <a:p>
              <a:r>
                <a:rPr lang="zh-CN" altLang="en-US" dirty="0">
                  <a:latin typeface="方正清刻本悦宋简体" panose="02000000000000000000" pitchFamily="2" charset="-122"/>
                  <a:ea typeface="方正清刻本悦宋简体" panose="02000000000000000000" pitchFamily="2" charset="-122"/>
                </a:rPr>
                <a:t>主要指茶壶、茶杯、茶勺等这类饮茶器具。</a:t>
              </a:r>
              <a:endParaRPr lang="en-US" altLang="zh-CN"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一般茶器需要兼具实用和美感的特性。从备水，到理茶、置茶、品茗和洁净，每一个环节和步骤都要求配备有专门且精致的茶器。</a:t>
              </a:r>
              <a:endParaRPr lang="en-US" altLang="zh-CN" dirty="0">
                <a:latin typeface="方正清刻本悦宋简体" panose="02000000000000000000" pitchFamily="2" charset="-122"/>
                <a:ea typeface="方正清刻本悦宋简体" panose="02000000000000000000" pitchFamily="2" charset="-122"/>
              </a:endParaRPr>
            </a:p>
          </p:txBody>
        </p:sp>
      </p:grpSp>
    </p:spTree>
    <p:extLst>
      <p:ext uri="{BB962C8B-B14F-4D97-AF65-F5344CB8AC3E}">
        <p14:creationId xmlns:p14="http://schemas.microsoft.com/office/powerpoint/2010/main" val="193461050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anim calcmode="lin" valueType="num">
                                      <p:cBhvr>
                                        <p:cTn id="14" dur="500" fill="hold"/>
                                        <p:tgtEl>
                                          <p:spTgt spid="22"/>
                                        </p:tgtEl>
                                        <p:attrNameLst>
                                          <p:attrName>ppt_x</p:attrName>
                                        </p:attrNameLst>
                                      </p:cBhvr>
                                      <p:tavLst>
                                        <p:tav tm="0">
                                          <p:val>
                                            <p:strVal val="#ppt_x"/>
                                          </p:val>
                                        </p:tav>
                                        <p:tav tm="100000">
                                          <p:val>
                                            <p:strVal val="#ppt_x"/>
                                          </p:val>
                                        </p:tav>
                                      </p:tavLst>
                                    </p:anim>
                                    <p:anim calcmode="lin" valueType="num">
                                      <p:cBhvr>
                                        <p:cTn id="15" dur="5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left)">
                                      <p:cBhvr>
                                        <p:cTn id="20" dur="500"/>
                                        <p:tgtEl>
                                          <p:spTgt spid="26"/>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left)">
                                      <p:cBhvr>
                                        <p:cTn id="29" dur="500"/>
                                        <p:tgtEl>
                                          <p:spTgt spid="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wipe(left)">
                                      <p:cBhvr>
                                        <p:cTn id="3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p:bldP spid="26"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84F3E01-87F1-4733-A799-338108BDEA46}"/>
              </a:ext>
            </a:extLst>
          </p:cNvPr>
          <p:cNvGrpSpPr/>
          <p:nvPr/>
        </p:nvGrpSpPr>
        <p:grpSpPr>
          <a:xfrm>
            <a:off x="4106863" y="1103313"/>
            <a:ext cx="4662487" cy="4973637"/>
            <a:chOff x="4106863" y="1103313"/>
            <a:chExt cx="4662487" cy="4973637"/>
          </a:xfrm>
        </p:grpSpPr>
        <p:sp>
          <p:nvSpPr>
            <p:cNvPr id="2" name="椭圆 1"/>
            <p:cNvSpPr/>
            <p:nvPr/>
          </p:nvSpPr>
          <p:spPr>
            <a:xfrm>
              <a:off x="4106863" y="1103313"/>
              <a:ext cx="3978275" cy="4078287"/>
            </a:xfrm>
            <a:prstGeom prst="ellipse">
              <a:avLst/>
            </a:prstGeom>
            <a:solidFill>
              <a:srgbClr val="FBFBFB"/>
            </a:solidFill>
            <a:ln w="12700">
              <a:solidFill>
                <a:srgbClr val="82424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KSO_Shape"/>
            <p:cNvSpPr>
              <a:spLocks/>
            </p:cNvSpPr>
            <p:nvPr/>
          </p:nvSpPr>
          <p:spPr bwMode="auto">
            <a:xfrm>
              <a:off x="5966618" y="5343525"/>
              <a:ext cx="258763" cy="733425"/>
            </a:xfrm>
            <a:custGeom>
              <a:avLst/>
              <a:gdLst>
                <a:gd name="T0" fmla="*/ 673100 w 1133474"/>
                <a:gd name="T1" fmla="*/ 2225675 h 3892550"/>
                <a:gd name="T2" fmla="*/ 577850 w 1133474"/>
                <a:gd name="T3" fmla="*/ 2314575 h 3892550"/>
                <a:gd name="T4" fmla="*/ 612774 w 1133474"/>
                <a:gd name="T5" fmla="*/ 2330450 h 3892550"/>
                <a:gd name="T6" fmla="*/ 638174 w 1133474"/>
                <a:gd name="T7" fmla="*/ 2374900 h 3892550"/>
                <a:gd name="T8" fmla="*/ 631826 w 1133474"/>
                <a:gd name="T9" fmla="*/ 3892550 h 3892550"/>
                <a:gd name="T10" fmla="*/ 590550 w 1133474"/>
                <a:gd name="T11" fmla="*/ 3892550 h 3892550"/>
                <a:gd name="T12" fmla="*/ 558800 w 1133474"/>
                <a:gd name="T13" fmla="*/ 3892550 h 3892550"/>
                <a:gd name="T14" fmla="*/ 527050 w 1133474"/>
                <a:gd name="T15" fmla="*/ 3892550 h 3892550"/>
                <a:gd name="T16" fmla="*/ 498474 w 1133474"/>
                <a:gd name="T17" fmla="*/ 2466975 h 3892550"/>
                <a:gd name="T18" fmla="*/ 501650 w 1133474"/>
                <a:gd name="T19" fmla="*/ 2359025 h 3892550"/>
                <a:gd name="T20" fmla="*/ 517526 w 1133474"/>
                <a:gd name="T21" fmla="*/ 2333625 h 3892550"/>
                <a:gd name="T22" fmla="*/ 546100 w 1133474"/>
                <a:gd name="T23" fmla="*/ 2317750 h 3892550"/>
                <a:gd name="T24" fmla="*/ 476250 w 1133474"/>
                <a:gd name="T25" fmla="*/ 2266950 h 3892550"/>
                <a:gd name="T26" fmla="*/ 546100 w 1133474"/>
                <a:gd name="T27" fmla="*/ 2098675 h 3892550"/>
                <a:gd name="T28" fmla="*/ 727074 w 1133474"/>
                <a:gd name="T29" fmla="*/ 2025650 h 3892550"/>
                <a:gd name="T30" fmla="*/ 425450 w 1133474"/>
                <a:gd name="T31" fmla="*/ 1905000 h 3892550"/>
                <a:gd name="T32" fmla="*/ 415926 w 1133474"/>
                <a:gd name="T33" fmla="*/ 2025650 h 3892550"/>
                <a:gd name="T34" fmla="*/ 568326 w 1133474"/>
                <a:gd name="T35" fmla="*/ 1908175 h 3892550"/>
                <a:gd name="T36" fmla="*/ 968374 w 1133474"/>
                <a:gd name="T37" fmla="*/ 1746250 h 3892550"/>
                <a:gd name="T38" fmla="*/ 1022350 w 1133474"/>
                <a:gd name="T39" fmla="*/ 1660525 h 3892550"/>
                <a:gd name="T40" fmla="*/ 101600 w 1133474"/>
                <a:gd name="T41" fmla="*/ 1673225 h 3892550"/>
                <a:gd name="T42" fmla="*/ 174626 w 1133474"/>
                <a:gd name="T43" fmla="*/ 1739900 h 3892550"/>
                <a:gd name="T44" fmla="*/ 635000 w 1133474"/>
                <a:gd name="T45" fmla="*/ 1698625 h 3892550"/>
                <a:gd name="T46" fmla="*/ 495300 w 1133474"/>
                <a:gd name="T47" fmla="*/ 1558925 h 3892550"/>
                <a:gd name="T48" fmla="*/ 742950 w 1133474"/>
                <a:gd name="T49" fmla="*/ 1454150 h 3892550"/>
                <a:gd name="T50" fmla="*/ 425450 w 1133474"/>
                <a:gd name="T51" fmla="*/ 1368425 h 3892550"/>
                <a:gd name="T52" fmla="*/ 425450 w 1133474"/>
                <a:gd name="T53" fmla="*/ 1489075 h 3892550"/>
                <a:gd name="T54" fmla="*/ 530226 w 1133474"/>
                <a:gd name="T55" fmla="*/ 1314450 h 3892550"/>
                <a:gd name="T56" fmla="*/ 809626 w 1133474"/>
                <a:gd name="T57" fmla="*/ 1314450 h 3892550"/>
                <a:gd name="T58" fmla="*/ 847726 w 1133474"/>
                <a:gd name="T59" fmla="*/ 1628775 h 3892550"/>
                <a:gd name="T60" fmla="*/ 1108074 w 1133474"/>
                <a:gd name="T61" fmla="*/ 1616075 h 3892550"/>
                <a:gd name="T62" fmla="*/ 1066800 w 1133474"/>
                <a:gd name="T63" fmla="*/ 1819275 h 3892550"/>
                <a:gd name="T64" fmla="*/ 809626 w 1133474"/>
                <a:gd name="T65" fmla="*/ 1873250 h 3892550"/>
                <a:gd name="T66" fmla="*/ 762000 w 1133474"/>
                <a:gd name="T67" fmla="*/ 2114550 h 3892550"/>
                <a:gd name="T68" fmla="*/ 482600 w 1133474"/>
                <a:gd name="T69" fmla="*/ 2114550 h 3892550"/>
                <a:gd name="T70" fmla="*/ 279400 w 1133474"/>
                <a:gd name="T71" fmla="*/ 1978025 h 3892550"/>
                <a:gd name="T72" fmla="*/ 174626 w 1133474"/>
                <a:gd name="T73" fmla="*/ 1841500 h 3892550"/>
                <a:gd name="T74" fmla="*/ 3174 w 1133474"/>
                <a:gd name="T75" fmla="*/ 1724025 h 3892550"/>
                <a:gd name="T76" fmla="*/ 177800 w 1133474"/>
                <a:gd name="T77" fmla="*/ 1552575 h 3892550"/>
                <a:gd name="T78" fmla="*/ 279400 w 1133474"/>
                <a:gd name="T79" fmla="*/ 1419225 h 3892550"/>
                <a:gd name="T80" fmla="*/ 536574 w 1133474"/>
                <a:gd name="T81" fmla="*/ 1120775 h 3892550"/>
                <a:gd name="T82" fmla="*/ 358774 w 1133474"/>
                <a:gd name="T83" fmla="*/ 1181100 h 3892550"/>
                <a:gd name="T84" fmla="*/ 333374 w 1133474"/>
                <a:gd name="T85" fmla="*/ 876300 h 3892550"/>
                <a:gd name="T86" fmla="*/ 787400 w 1133474"/>
                <a:gd name="T87" fmla="*/ 1162050 h 3892550"/>
                <a:gd name="T88" fmla="*/ 590550 w 1133474"/>
                <a:gd name="T89" fmla="*/ 1282700 h 3892550"/>
                <a:gd name="T90" fmla="*/ 342900 w 1133474"/>
                <a:gd name="T91" fmla="*/ 800100 h 3892550"/>
                <a:gd name="T92" fmla="*/ 485774 w 1133474"/>
                <a:gd name="T93" fmla="*/ 409575 h 3892550"/>
                <a:gd name="T94" fmla="*/ 307974 w 1133474"/>
                <a:gd name="T95" fmla="*/ 428625 h 3892550"/>
                <a:gd name="T96" fmla="*/ 593726 w 1133474"/>
                <a:gd name="T97" fmla="*/ 669925 h 3892550"/>
                <a:gd name="T98" fmla="*/ 771526 w 1133474"/>
                <a:gd name="T99" fmla="*/ 600075 h 3892550"/>
                <a:gd name="T100" fmla="*/ 676274 w 1133474"/>
                <a:gd name="T101" fmla="*/ 342900 h 3892550"/>
                <a:gd name="T102" fmla="*/ 749300 w 1133474"/>
                <a:gd name="T103" fmla="*/ 73025 h 3892550"/>
                <a:gd name="T104" fmla="*/ 701674 w 1133474"/>
                <a:gd name="T105" fmla="*/ 273050 h 3892550"/>
                <a:gd name="T106" fmla="*/ 692150 w 1133474"/>
                <a:gd name="T107" fmla="*/ 133350 h 3892550"/>
                <a:gd name="T108" fmla="*/ 412750 w 1133474"/>
                <a:gd name="T109" fmla="*/ 127000 h 3892550"/>
                <a:gd name="T110" fmla="*/ 307974 w 1133474"/>
                <a:gd name="T111" fmla="*/ 358775 h 3892550"/>
                <a:gd name="T112" fmla="*/ 403226 w 1133474"/>
                <a:gd name="T113" fmla="*/ 57150 h 3892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3474" h="3892550">
                  <a:moveTo>
                    <a:pt x="568326" y="2095500"/>
                  </a:moveTo>
                  <a:lnTo>
                    <a:pt x="590550" y="2098675"/>
                  </a:lnTo>
                  <a:lnTo>
                    <a:pt x="609600" y="2105025"/>
                  </a:lnTo>
                  <a:lnTo>
                    <a:pt x="628650" y="2114550"/>
                  </a:lnTo>
                  <a:lnTo>
                    <a:pt x="644526" y="2127250"/>
                  </a:lnTo>
                  <a:lnTo>
                    <a:pt x="657226" y="2143125"/>
                  </a:lnTo>
                  <a:lnTo>
                    <a:pt x="666750" y="2162175"/>
                  </a:lnTo>
                  <a:lnTo>
                    <a:pt x="673100" y="2184400"/>
                  </a:lnTo>
                  <a:lnTo>
                    <a:pt x="676274" y="2206625"/>
                  </a:lnTo>
                  <a:lnTo>
                    <a:pt x="673100" y="2225675"/>
                  </a:lnTo>
                  <a:lnTo>
                    <a:pt x="666750" y="2247900"/>
                  </a:lnTo>
                  <a:lnTo>
                    <a:pt x="657226" y="2266950"/>
                  </a:lnTo>
                  <a:lnTo>
                    <a:pt x="644526" y="2282825"/>
                  </a:lnTo>
                  <a:lnTo>
                    <a:pt x="628650" y="2295525"/>
                  </a:lnTo>
                  <a:lnTo>
                    <a:pt x="609600" y="2305050"/>
                  </a:lnTo>
                  <a:lnTo>
                    <a:pt x="590550" y="2311400"/>
                  </a:lnTo>
                  <a:lnTo>
                    <a:pt x="568326" y="2314575"/>
                  </a:lnTo>
                  <a:lnTo>
                    <a:pt x="571500" y="2314575"/>
                  </a:lnTo>
                  <a:lnTo>
                    <a:pt x="574674" y="2314575"/>
                  </a:lnTo>
                  <a:lnTo>
                    <a:pt x="577850" y="2314575"/>
                  </a:lnTo>
                  <a:lnTo>
                    <a:pt x="581026" y="2317750"/>
                  </a:lnTo>
                  <a:lnTo>
                    <a:pt x="584200" y="2317750"/>
                  </a:lnTo>
                  <a:lnTo>
                    <a:pt x="587374" y="2317750"/>
                  </a:lnTo>
                  <a:lnTo>
                    <a:pt x="590550" y="2317750"/>
                  </a:lnTo>
                  <a:lnTo>
                    <a:pt x="593726" y="2320925"/>
                  </a:lnTo>
                  <a:lnTo>
                    <a:pt x="596900" y="2320925"/>
                  </a:lnTo>
                  <a:lnTo>
                    <a:pt x="600074" y="2320925"/>
                  </a:lnTo>
                  <a:lnTo>
                    <a:pt x="600074" y="2324100"/>
                  </a:lnTo>
                  <a:lnTo>
                    <a:pt x="603250" y="2324100"/>
                  </a:lnTo>
                  <a:lnTo>
                    <a:pt x="612774" y="2330450"/>
                  </a:lnTo>
                  <a:lnTo>
                    <a:pt x="615950" y="2333625"/>
                  </a:lnTo>
                  <a:lnTo>
                    <a:pt x="619126" y="2336800"/>
                  </a:lnTo>
                  <a:lnTo>
                    <a:pt x="622300" y="2339975"/>
                  </a:lnTo>
                  <a:lnTo>
                    <a:pt x="628650" y="2349500"/>
                  </a:lnTo>
                  <a:lnTo>
                    <a:pt x="631826" y="2355850"/>
                  </a:lnTo>
                  <a:lnTo>
                    <a:pt x="631826" y="2359025"/>
                  </a:lnTo>
                  <a:lnTo>
                    <a:pt x="635000" y="2362200"/>
                  </a:lnTo>
                  <a:lnTo>
                    <a:pt x="635000" y="2365375"/>
                  </a:lnTo>
                  <a:lnTo>
                    <a:pt x="638174" y="2371725"/>
                  </a:lnTo>
                  <a:lnTo>
                    <a:pt x="638174" y="2374900"/>
                  </a:lnTo>
                  <a:lnTo>
                    <a:pt x="638174" y="2378075"/>
                  </a:lnTo>
                  <a:lnTo>
                    <a:pt x="638174" y="2381250"/>
                  </a:lnTo>
                  <a:lnTo>
                    <a:pt x="638174" y="2384425"/>
                  </a:lnTo>
                  <a:lnTo>
                    <a:pt x="638174" y="2438400"/>
                  </a:lnTo>
                  <a:lnTo>
                    <a:pt x="638174" y="2466975"/>
                  </a:lnTo>
                  <a:lnTo>
                    <a:pt x="638174" y="2498725"/>
                  </a:lnTo>
                  <a:lnTo>
                    <a:pt x="638174" y="2527300"/>
                  </a:lnTo>
                  <a:lnTo>
                    <a:pt x="638174" y="3892550"/>
                  </a:lnTo>
                  <a:lnTo>
                    <a:pt x="635000" y="3892550"/>
                  </a:lnTo>
                  <a:lnTo>
                    <a:pt x="631826" y="3892550"/>
                  </a:lnTo>
                  <a:lnTo>
                    <a:pt x="628650" y="3892550"/>
                  </a:lnTo>
                  <a:lnTo>
                    <a:pt x="625474" y="3892550"/>
                  </a:lnTo>
                  <a:lnTo>
                    <a:pt x="622300" y="3892550"/>
                  </a:lnTo>
                  <a:lnTo>
                    <a:pt x="612774" y="3892550"/>
                  </a:lnTo>
                  <a:lnTo>
                    <a:pt x="609600" y="3892550"/>
                  </a:lnTo>
                  <a:lnTo>
                    <a:pt x="606426" y="3892550"/>
                  </a:lnTo>
                  <a:lnTo>
                    <a:pt x="600074" y="3892550"/>
                  </a:lnTo>
                  <a:lnTo>
                    <a:pt x="596900" y="3892550"/>
                  </a:lnTo>
                  <a:lnTo>
                    <a:pt x="593726" y="3892550"/>
                  </a:lnTo>
                  <a:lnTo>
                    <a:pt x="590550" y="3892550"/>
                  </a:lnTo>
                  <a:lnTo>
                    <a:pt x="587374" y="3892550"/>
                  </a:lnTo>
                  <a:lnTo>
                    <a:pt x="584200" y="3892550"/>
                  </a:lnTo>
                  <a:lnTo>
                    <a:pt x="581026" y="3892550"/>
                  </a:lnTo>
                  <a:lnTo>
                    <a:pt x="577850" y="3892550"/>
                  </a:lnTo>
                  <a:lnTo>
                    <a:pt x="574674" y="3892550"/>
                  </a:lnTo>
                  <a:lnTo>
                    <a:pt x="571500" y="3892550"/>
                  </a:lnTo>
                  <a:lnTo>
                    <a:pt x="568326" y="3892550"/>
                  </a:lnTo>
                  <a:lnTo>
                    <a:pt x="565150" y="3892550"/>
                  </a:lnTo>
                  <a:lnTo>
                    <a:pt x="561974" y="3892550"/>
                  </a:lnTo>
                  <a:lnTo>
                    <a:pt x="558800" y="3892550"/>
                  </a:lnTo>
                  <a:lnTo>
                    <a:pt x="555626" y="3892550"/>
                  </a:lnTo>
                  <a:lnTo>
                    <a:pt x="552450" y="3892550"/>
                  </a:lnTo>
                  <a:lnTo>
                    <a:pt x="549274" y="3892550"/>
                  </a:lnTo>
                  <a:lnTo>
                    <a:pt x="546100" y="3892550"/>
                  </a:lnTo>
                  <a:lnTo>
                    <a:pt x="542926" y="3892550"/>
                  </a:lnTo>
                  <a:lnTo>
                    <a:pt x="539750" y="3892550"/>
                  </a:lnTo>
                  <a:lnTo>
                    <a:pt x="536574" y="3892550"/>
                  </a:lnTo>
                  <a:lnTo>
                    <a:pt x="533400" y="3892550"/>
                  </a:lnTo>
                  <a:lnTo>
                    <a:pt x="530226" y="3892550"/>
                  </a:lnTo>
                  <a:lnTo>
                    <a:pt x="527050" y="3892550"/>
                  </a:lnTo>
                  <a:lnTo>
                    <a:pt x="523874" y="3892550"/>
                  </a:lnTo>
                  <a:lnTo>
                    <a:pt x="514350" y="3892550"/>
                  </a:lnTo>
                  <a:lnTo>
                    <a:pt x="511174" y="3892550"/>
                  </a:lnTo>
                  <a:lnTo>
                    <a:pt x="508000" y="3892550"/>
                  </a:lnTo>
                  <a:lnTo>
                    <a:pt x="504826" y="3892550"/>
                  </a:lnTo>
                  <a:lnTo>
                    <a:pt x="501650" y="3892550"/>
                  </a:lnTo>
                  <a:lnTo>
                    <a:pt x="498474" y="3892550"/>
                  </a:lnTo>
                  <a:lnTo>
                    <a:pt x="498474" y="2527300"/>
                  </a:lnTo>
                  <a:lnTo>
                    <a:pt x="498474" y="2498725"/>
                  </a:lnTo>
                  <a:lnTo>
                    <a:pt x="498474" y="2466975"/>
                  </a:lnTo>
                  <a:lnTo>
                    <a:pt x="498474" y="2438400"/>
                  </a:lnTo>
                  <a:lnTo>
                    <a:pt x="498474" y="2384425"/>
                  </a:lnTo>
                  <a:lnTo>
                    <a:pt x="498474" y="2381250"/>
                  </a:lnTo>
                  <a:lnTo>
                    <a:pt x="498474" y="2378075"/>
                  </a:lnTo>
                  <a:lnTo>
                    <a:pt x="498474" y="2374900"/>
                  </a:lnTo>
                  <a:lnTo>
                    <a:pt x="498474" y="2371725"/>
                  </a:lnTo>
                  <a:lnTo>
                    <a:pt x="498474" y="2368550"/>
                  </a:lnTo>
                  <a:lnTo>
                    <a:pt x="501650" y="2365375"/>
                  </a:lnTo>
                  <a:lnTo>
                    <a:pt x="501650" y="2362200"/>
                  </a:lnTo>
                  <a:lnTo>
                    <a:pt x="501650" y="2359025"/>
                  </a:lnTo>
                  <a:lnTo>
                    <a:pt x="504826" y="2359025"/>
                  </a:lnTo>
                  <a:lnTo>
                    <a:pt x="504826" y="2355850"/>
                  </a:lnTo>
                  <a:lnTo>
                    <a:pt x="504826" y="2352675"/>
                  </a:lnTo>
                  <a:lnTo>
                    <a:pt x="508000" y="2352675"/>
                  </a:lnTo>
                  <a:lnTo>
                    <a:pt x="508000" y="2349500"/>
                  </a:lnTo>
                  <a:lnTo>
                    <a:pt x="508000" y="2346325"/>
                  </a:lnTo>
                  <a:lnTo>
                    <a:pt x="511174" y="2346325"/>
                  </a:lnTo>
                  <a:lnTo>
                    <a:pt x="511174" y="2343150"/>
                  </a:lnTo>
                  <a:lnTo>
                    <a:pt x="517526" y="2336800"/>
                  </a:lnTo>
                  <a:lnTo>
                    <a:pt x="517526" y="2333625"/>
                  </a:lnTo>
                  <a:lnTo>
                    <a:pt x="523874" y="2330450"/>
                  </a:lnTo>
                  <a:lnTo>
                    <a:pt x="527050" y="2327275"/>
                  </a:lnTo>
                  <a:lnTo>
                    <a:pt x="530226" y="2327275"/>
                  </a:lnTo>
                  <a:lnTo>
                    <a:pt x="530226" y="2324100"/>
                  </a:lnTo>
                  <a:lnTo>
                    <a:pt x="533400" y="2324100"/>
                  </a:lnTo>
                  <a:lnTo>
                    <a:pt x="536574" y="2324100"/>
                  </a:lnTo>
                  <a:lnTo>
                    <a:pt x="536574" y="2320925"/>
                  </a:lnTo>
                  <a:lnTo>
                    <a:pt x="539750" y="2320925"/>
                  </a:lnTo>
                  <a:lnTo>
                    <a:pt x="542926" y="2320925"/>
                  </a:lnTo>
                  <a:lnTo>
                    <a:pt x="546100" y="2317750"/>
                  </a:lnTo>
                  <a:lnTo>
                    <a:pt x="549274" y="2317750"/>
                  </a:lnTo>
                  <a:lnTo>
                    <a:pt x="552450" y="2317750"/>
                  </a:lnTo>
                  <a:lnTo>
                    <a:pt x="558800" y="2314575"/>
                  </a:lnTo>
                  <a:lnTo>
                    <a:pt x="561974" y="2314575"/>
                  </a:lnTo>
                  <a:lnTo>
                    <a:pt x="565150" y="2314575"/>
                  </a:lnTo>
                  <a:lnTo>
                    <a:pt x="546100" y="2311400"/>
                  </a:lnTo>
                  <a:lnTo>
                    <a:pt x="523874" y="2305050"/>
                  </a:lnTo>
                  <a:lnTo>
                    <a:pt x="504826" y="2295525"/>
                  </a:lnTo>
                  <a:lnTo>
                    <a:pt x="488950" y="2282825"/>
                  </a:lnTo>
                  <a:lnTo>
                    <a:pt x="476250" y="2266950"/>
                  </a:lnTo>
                  <a:lnTo>
                    <a:pt x="466726" y="2247900"/>
                  </a:lnTo>
                  <a:lnTo>
                    <a:pt x="460374" y="2225675"/>
                  </a:lnTo>
                  <a:lnTo>
                    <a:pt x="457200" y="2206625"/>
                  </a:lnTo>
                  <a:lnTo>
                    <a:pt x="460374" y="2184400"/>
                  </a:lnTo>
                  <a:lnTo>
                    <a:pt x="466726" y="2162175"/>
                  </a:lnTo>
                  <a:lnTo>
                    <a:pt x="476250" y="2143125"/>
                  </a:lnTo>
                  <a:lnTo>
                    <a:pt x="488950" y="2127250"/>
                  </a:lnTo>
                  <a:lnTo>
                    <a:pt x="504826" y="2114550"/>
                  </a:lnTo>
                  <a:lnTo>
                    <a:pt x="523874" y="2105025"/>
                  </a:lnTo>
                  <a:lnTo>
                    <a:pt x="546100" y="2098675"/>
                  </a:lnTo>
                  <a:lnTo>
                    <a:pt x="568326" y="2095500"/>
                  </a:lnTo>
                  <a:close/>
                  <a:moveTo>
                    <a:pt x="708026" y="1905000"/>
                  </a:moveTo>
                  <a:lnTo>
                    <a:pt x="635000" y="1978025"/>
                  </a:lnTo>
                  <a:lnTo>
                    <a:pt x="669926" y="2012950"/>
                  </a:lnTo>
                  <a:lnTo>
                    <a:pt x="679450" y="2019300"/>
                  </a:lnTo>
                  <a:lnTo>
                    <a:pt x="685800" y="2025650"/>
                  </a:lnTo>
                  <a:lnTo>
                    <a:pt x="695326" y="2025650"/>
                  </a:lnTo>
                  <a:lnTo>
                    <a:pt x="708026" y="2028825"/>
                  </a:lnTo>
                  <a:lnTo>
                    <a:pt x="717550" y="2025650"/>
                  </a:lnTo>
                  <a:lnTo>
                    <a:pt x="727074" y="2025650"/>
                  </a:lnTo>
                  <a:lnTo>
                    <a:pt x="733426" y="2019300"/>
                  </a:lnTo>
                  <a:lnTo>
                    <a:pt x="742950" y="2012950"/>
                  </a:lnTo>
                  <a:lnTo>
                    <a:pt x="749300" y="2006600"/>
                  </a:lnTo>
                  <a:lnTo>
                    <a:pt x="752474" y="1997075"/>
                  </a:lnTo>
                  <a:lnTo>
                    <a:pt x="755650" y="1978025"/>
                  </a:lnTo>
                  <a:lnTo>
                    <a:pt x="752474" y="1958975"/>
                  </a:lnTo>
                  <a:lnTo>
                    <a:pt x="749300" y="1949450"/>
                  </a:lnTo>
                  <a:lnTo>
                    <a:pt x="742950" y="1939925"/>
                  </a:lnTo>
                  <a:lnTo>
                    <a:pt x="708026" y="1905000"/>
                  </a:lnTo>
                  <a:close/>
                  <a:moveTo>
                    <a:pt x="425450" y="1905000"/>
                  </a:moveTo>
                  <a:lnTo>
                    <a:pt x="390526" y="1939925"/>
                  </a:lnTo>
                  <a:lnTo>
                    <a:pt x="384174" y="1949450"/>
                  </a:lnTo>
                  <a:lnTo>
                    <a:pt x="381000" y="1958975"/>
                  </a:lnTo>
                  <a:lnTo>
                    <a:pt x="377826" y="1978025"/>
                  </a:lnTo>
                  <a:lnTo>
                    <a:pt x="381000" y="1997075"/>
                  </a:lnTo>
                  <a:lnTo>
                    <a:pt x="384174" y="2006600"/>
                  </a:lnTo>
                  <a:lnTo>
                    <a:pt x="390526" y="2012950"/>
                  </a:lnTo>
                  <a:lnTo>
                    <a:pt x="400050" y="2019300"/>
                  </a:lnTo>
                  <a:lnTo>
                    <a:pt x="406400" y="2025650"/>
                  </a:lnTo>
                  <a:lnTo>
                    <a:pt x="415926" y="2025650"/>
                  </a:lnTo>
                  <a:lnTo>
                    <a:pt x="425450" y="2028825"/>
                  </a:lnTo>
                  <a:lnTo>
                    <a:pt x="438150" y="2025650"/>
                  </a:lnTo>
                  <a:lnTo>
                    <a:pt x="447674" y="2025650"/>
                  </a:lnTo>
                  <a:lnTo>
                    <a:pt x="454026" y="2019300"/>
                  </a:lnTo>
                  <a:lnTo>
                    <a:pt x="463550" y="2012950"/>
                  </a:lnTo>
                  <a:lnTo>
                    <a:pt x="498474" y="1978025"/>
                  </a:lnTo>
                  <a:lnTo>
                    <a:pt x="425450" y="1905000"/>
                  </a:lnTo>
                  <a:close/>
                  <a:moveTo>
                    <a:pt x="568326" y="1765300"/>
                  </a:moveTo>
                  <a:lnTo>
                    <a:pt x="495300" y="1838325"/>
                  </a:lnTo>
                  <a:lnTo>
                    <a:pt x="568326" y="1908175"/>
                  </a:lnTo>
                  <a:lnTo>
                    <a:pt x="638174" y="1838325"/>
                  </a:lnTo>
                  <a:lnTo>
                    <a:pt x="568326" y="1765300"/>
                  </a:lnTo>
                  <a:close/>
                  <a:moveTo>
                    <a:pt x="974726" y="1647825"/>
                  </a:moveTo>
                  <a:lnTo>
                    <a:pt x="965200" y="1651000"/>
                  </a:lnTo>
                  <a:lnTo>
                    <a:pt x="958850" y="1654175"/>
                  </a:lnTo>
                  <a:lnTo>
                    <a:pt x="949326" y="1660525"/>
                  </a:lnTo>
                  <a:lnTo>
                    <a:pt x="914400" y="1698625"/>
                  </a:lnTo>
                  <a:lnTo>
                    <a:pt x="949326" y="1733550"/>
                  </a:lnTo>
                  <a:lnTo>
                    <a:pt x="958850" y="1739900"/>
                  </a:lnTo>
                  <a:lnTo>
                    <a:pt x="968374" y="1746250"/>
                  </a:lnTo>
                  <a:lnTo>
                    <a:pt x="987426" y="1749425"/>
                  </a:lnTo>
                  <a:lnTo>
                    <a:pt x="1006474" y="1746250"/>
                  </a:lnTo>
                  <a:lnTo>
                    <a:pt x="1012826" y="1739900"/>
                  </a:lnTo>
                  <a:lnTo>
                    <a:pt x="1022350" y="1733550"/>
                  </a:lnTo>
                  <a:lnTo>
                    <a:pt x="1028700" y="1727200"/>
                  </a:lnTo>
                  <a:lnTo>
                    <a:pt x="1031874" y="1717675"/>
                  </a:lnTo>
                  <a:lnTo>
                    <a:pt x="1038226" y="1698625"/>
                  </a:lnTo>
                  <a:lnTo>
                    <a:pt x="1031874" y="1679575"/>
                  </a:lnTo>
                  <a:lnTo>
                    <a:pt x="1028700" y="1670050"/>
                  </a:lnTo>
                  <a:lnTo>
                    <a:pt x="1022350" y="1660525"/>
                  </a:lnTo>
                  <a:lnTo>
                    <a:pt x="1012826" y="1654175"/>
                  </a:lnTo>
                  <a:lnTo>
                    <a:pt x="1006474" y="1651000"/>
                  </a:lnTo>
                  <a:lnTo>
                    <a:pt x="996950" y="1647825"/>
                  </a:lnTo>
                  <a:lnTo>
                    <a:pt x="987426" y="1647825"/>
                  </a:lnTo>
                  <a:lnTo>
                    <a:pt x="974726" y="1647825"/>
                  </a:lnTo>
                  <a:close/>
                  <a:moveTo>
                    <a:pt x="136526" y="1647825"/>
                  </a:moveTo>
                  <a:lnTo>
                    <a:pt x="127000" y="1651000"/>
                  </a:lnTo>
                  <a:lnTo>
                    <a:pt x="120650" y="1654175"/>
                  </a:lnTo>
                  <a:lnTo>
                    <a:pt x="111126" y="1660525"/>
                  </a:lnTo>
                  <a:lnTo>
                    <a:pt x="101600" y="1673225"/>
                  </a:lnTo>
                  <a:lnTo>
                    <a:pt x="98426" y="1689100"/>
                  </a:lnTo>
                  <a:lnTo>
                    <a:pt x="98426" y="1701800"/>
                  </a:lnTo>
                  <a:lnTo>
                    <a:pt x="101600" y="1717675"/>
                  </a:lnTo>
                  <a:lnTo>
                    <a:pt x="101600" y="1720850"/>
                  </a:lnTo>
                  <a:lnTo>
                    <a:pt x="111126" y="1733550"/>
                  </a:lnTo>
                  <a:lnTo>
                    <a:pt x="120650" y="1739900"/>
                  </a:lnTo>
                  <a:lnTo>
                    <a:pt x="127000" y="1746250"/>
                  </a:lnTo>
                  <a:lnTo>
                    <a:pt x="146050" y="1749425"/>
                  </a:lnTo>
                  <a:lnTo>
                    <a:pt x="165100" y="1746250"/>
                  </a:lnTo>
                  <a:lnTo>
                    <a:pt x="174626" y="1739900"/>
                  </a:lnTo>
                  <a:lnTo>
                    <a:pt x="184150" y="1733550"/>
                  </a:lnTo>
                  <a:lnTo>
                    <a:pt x="219074" y="1698625"/>
                  </a:lnTo>
                  <a:lnTo>
                    <a:pt x="184150" y="1660525"/>
                  </a:lnTo>
                  <a:lnTo>
                    <a:pt x="174626" y="1654175"/>
                  </a:lnTo>
                  <a:lnTo>
                    <a:pt x="168274" y="1651000"/>
                  </a:lnTo>
                  <a:lnTo>
                    <a:pt x="158750" y="1647825"/>
                  </a:lnTo>
                  <a:lnTo>
                    <a:pt x="146050" y="1647825"/>
                  </a:lnTo>
                  <a:lnTo>
                    <a:pt x="136526" y="1647825"/>
                  </a:lnTo>
                  <a:close/>
                  <a:moveTo>
                    <a:pt x="708026" y="1625600"/>
                  </a:moveTo>
                  <a:lnTo>
                    <a:pt x="635000" y="1698625"/>
                  </a:lnTo>
                  <a:lnTo>
                    <a:pt x="708026" y="1768475"/>
                  </a:lnTo>
                  <a:lnTo>
                    <a:pt x="777874" y="1698625"/>
                  </a:lnTo>
                  <a:lnTo>
                    <a:pt x="708026" y="1625600"/>
                  </a:lnTo>
                  <a:close/>
                  <a:moveTo>
                    <a:pt x="425450" y="1625600"/>
                  </a:moveTo>
                  <a:lnTo>
                    <a:pt x="355600" y="1698625"/>
                  </a:lnTo>
                  <a:lnTo>
                    <a:pt x="425450" y="1768475"/>
                  </a:lnTo>
                  <a:lnTo>
                    <a:pt x="498474" y="1698625"/>
                  </a:lnTo>
                  <a:lnTo>
                    <a:pt x="425450" y="1625600"/>
                  </a:lnTo>
                  <a:close/>
                  <a:moveTo>
                    <a:pt x="568326" y="1485900"/>
                  </a:moveTo>
                  <a:lnTo>
                    <a:pt x="495300" y="1558925"/>
                  </a:lnTo>
                  <a:lnTo>
                    <a:pt x="568326" y="1628775"/>
                  </a:lnTo>
                  <a:lnTo>
                    <a:pt x="638174" y="1558925"/>
                  </a:lnTo>
                  <a:lnTo>
                    <a:pt x="568326" y="1485900"/>
                  </a:lnTo>
                  <a:close/>
                  <a:moveTo>
                    <a:pt x="708026" y="1368425"/>
                  </a:moveTo>
                  <a:lnTo>
                    <a:pt x="688974" y="1371600"/>
                  </a:lnTo>
                  <a:lnTo>
                    <a:pt x="679450" y="1374775"/>
                  </a:lnTo>
                  <a:lnTo>
                    <a:pt x="669926" y="1381125"/>
                  </a:lnTo>
                  <a:lnTo>
                    <a:pt x="635000" y="1419225"/>
                  </a:lnTo>
                  <a:lnTo>
                    <a:pt x="708026" y="1489075"/>
                  </a:lnTo>
                  <a:lnTo>
                    <a:pt x="742950" y="1454150"/>
                  </a:lnTo>
                  <a:lnTo>
                    <a:pt x="749300" y="1444625"/>
                  </a:lnTo>
                  <a:lnTo>
                    <a:pt x="752474" y="1438275"/>
                  </a:lnTo>
                  <a:lnTo>
                    <a:pt x="755650" y="1419225"/>
                  </a:lnTo>
                  <a:lnTo>
                    <a:pt x="752474" y="1400175"/>
                  </a:lnTo>
                  <a:lnTo>
                    <a:pt x="749300" y="1390650"/>
                  </a:lnTo>
                  <a:lnTo>
                    <a:pt x="742950" y="1381125"/>
                  </a:lnTo>
                  <a:lnTo>
                    <a:pt x="733426" y="1374775"/>
                  </a:lnTo>
                  <a:lnTo>
                    <a:pt x="727074" y="1371600"/>
                  </a:lnTo>
                  <a:lnTo>
                    <a:pt x="708026" y="1368425"/>
                  </a:lnTo>
                  <a:close/>
                  <a:moveTo>
                    <a:pt x="425450" y="1368425"/>
                  </a:moveTo>
                  <a:lnTo>
                    <a:pt x="406400" y="1371600"/>
                  </a:lnTo>
                  <a:lnTo>
                    <a:pt x="400050" y="1374775"/>
                  </a:lnTo>
                  <a:lnTo>
                    <a:pt x="390526" y="1381125"/>
                  </a:lnTo>
                  <a:lnTo>
                    <a:pt x="384174" y="1390650"/>
                  </a:lnTo>
                  <a:lnTo>
                    <a:pt x="381000" y="1400175"/>
                  </a:lnTo>
                  <a:lnTo>
                    <a:pt x="377826" y="1419225"/>
                  </a:lnTo>
                  <a:lnTo>
                    <a:pt x="381000" y="1438275"/>
                  </a:lnTo>
                  <a:lnTo>
                    <a:pt x="384174" y="1444625"/>
                  </a:lnTo>
                  <a:lnTo>
                    <a:pt x="390526" y="1454150"/>
                  </a:lnTo>
                  <a:lnTo>
                    <a:pt x="425450" y="1489075"/>
                  </a:lnTo>
                  <a:lnTo>
                    <a:pt x="498474" y="1419225"/>
                  </a:lnTo>
                  <a:lnTo>
                    <a:pt x="463550" y="1381125"/>
                  </a:lnTo>
                  <a:lnTo>
                    <a:pt x="454026" y="1374775"/>
                  </a:lnTo>
                  <a:lnTo>
                    <a:pt x="444500" y="1371600"/>
                  </a:lnTo>
                  <a:lnTo>
                    <a:pt x="425450" y="1368425"/>
                  </a:lnTo>
                  <a:close/>
                  <a:moveTo>
                    <a:pt x="425450" y="1270000"/>
                  </a:moveTo>
                  <a:lnTo>
                    <a:pt x="454026" y="1273175"/>
                  </a:lnTo>
                  <a:lnTo>
                    <a:pt x="482600" y="1282700"/>
                  </a:lnTo>
                  <a:lnTo>
                    <a:pt x="508000" y="1295400"/>
                  </a:lnTo>
                  <a:lnTo>
                    <a:pt x="530226" y="1314450"/>
                  </a:lnTo>
                  <a:lnTo>
                    <a:pt x="568326" y="1349375"/>
                  </a:lnTo>
                  <a:lnTo>
                    <a:pt x="603250" y="1314450"/>
                  </a:lnTo>
                  <a:lnTo>
                    <a:pt x="625474" y="1295400"/>
                  </a:lnTo>
                  <a:lnTo>
                    <a:pt x="650874" y="1282700"/>
                  </a:lnTo>
                  <a:lnTo>
                    <a:pt x="679450" y="1273175"/>
                  </a:lnTo>
                  <a:lnTo>
                    <a:pt x="708026" y="1270000"/>
                  </a:lnTo>
                  <a:lnTo>
                    <a:pt x="733426" y="1273175"/>
                  </a:lnTo>
                  <a:lnTo>
                    <a:pt x="762000" y="1282700"/>
                  </a:lnTo>
                  <a:lnTo>
                    <a:pt x="787400" y="1295400"/>
                  </a:lnTo>
                  <a:lnTo>
                    <a:pt x="809626" y="1314450"/>
                  </a:lnTo>
                  <a:lnTo>
                    <a:pt x="828674" y="1336675"/>
                  </a:lnTo>
                  <a:lnTo>
                    <a:pt x="841374" y="1362075"/>
                  </a:lnTo>
                  <a:lnTo>
                    <a:pt x="850900" y="1390650"/>
                  </a:lnTo>
                  <a:lnTo>
                    <a:pt x="854074" y="1419225"/>
                  </a:lnTo>
                  <a:lnTo>
                    <a:pt x="850900" y="1447800"/>
                  </a:lnTo>
                  <a:lnTo>
                    <a:pt x="841374" y="1473200"/>
                  </a:lnTo>
                  <a:lnTo>
                    <a:pt x="828674" y="1498600"/>
                  </a:lnTo>
                  <a:lnTo>
                    <a:pt x="809626" y="1520825"/>
                  </a:lnTo>
                  <a:lnTo>
                    <a:pt x="774700" y="1558925"/>
                  </a:lnTo>
                  <a:lnTo>
                    <a:pt x="847726" y="1628775"/>
                  </a:lnTo>
                  <a:lnTo>
                    <a:pt x="882650" y="1593850"/>
                  </a:lnTo>
                  <a:lnTo>
                    <a:pt x="904874" y="1574800"/>
                  </a:lnTo>
                  <a:lnTo>
                    <a:pt x="930274" y="1562100"/>
                  </a:lnTo>
                  <a:lnTo>
                    <a:pt x="955674" y="1552575"/>
                  </a:lnTo>
                  <a:lnTo>
                    <a:pt x="987426" y="1549400"/>
                  </a:lnTo>
                  <a:lnTo>
                    <a:pt x="1016000" y="1552575"/>
                  </a:lnTo>
                  <a:lnTo>
                    <a:pt x="1041400" y="1562100"/>
                  </a:lnTo>
                  <a:lnTo>
                    <a:pt x="1066800" y="1574800"/>
                  </a:lnTo>
                  <a:lnTo>
                    <a:pt x="1089026" y="1593850"/>
                  </a:lnTo>
                  <a:lnTo>
                    <a:pt x="1108074" y="1616075"/>
                  </a:lnTo>
                  <a:lnTo>
                    <a:pt x="1120774" y="1641475"/>
                  </a:lnTo>
                  <a:lnTo>
                    <a:pt x="1130300" y="1670050"/>
                  </a:lnTo>
                  <a:lnTo>
                    <a:pt x="1133474" y="1698625"/>
                  </a:lnTo>
                  <a:lnTo>
                    <a:pt x="1130300" y="1724025"/>
                  </a:lnTo>
                  <a:lnTo>
                    <a:pt x="1123950" y="1746250"/>
                  </a:lnTo>
                  <a:lnTo>
                    <a:pt x="1114426" y="1768475"/>
                  </a:lnTo>
                  <a:lnTo>
                    <a:pt x="1101726" y="1790700"/>
                  </a:lnTo>
                  <a:lnTo>
                    <a:pt x="1095374" y="1797050"/>
                  </a:lnTo>
                  <a:lnTo>
                    <a:pt x="1089026" y="1800225"/>
                  </a:lnTo>
                  <a:lnTo>
                    <a:pt x="1066800" y="1819275"/>
                  </a:lnTo>
                  <a:lnTo>
                    <a:pt x="1041400" y="1835150"/>
                  </a:lnTo>
                  <a:lnTo>
                    <a:pt x="1012826" y="1841500"/>
                  </a:lnTo>
                  <a:lnTo>
                    <a:pt x="987426" y="1844675"/>
                  </a:lnTo>
                  <a:lnTo>
                    <a:pt x="958850" y="1841500"/>
                  </a:lnTo>
                  <a:lnTo>
                    <a:pt x="930274" y="1835150"/>
                  </a:lnTo>
                  <a:lnTo>
                    <a:pt x="904874" y="1819275"/>
                  </a:lnTo>
                  <a:lnTo>
                    <a:pt x="882650" y="1800225"/>
                  </a:lnTo>
                  <a:lnTo>
                    <a:pt x="847726" y="1765300"/>
                  </a:lnTo>
                  <a:lnTo>
                    <a:pt x="774700" y="1838325"/>
                  </a:lnTo>
                  <a:lnTo>
                    <a:pt x="809626" y="1873250"/>
                  </a:lnTo>
                  <a:lnTo>
                    <a:pt x="828674" y="1895475"/>
                  </a:lnTo>
                  <a:lnTo>
                    <a:pt x="841374" y="1920875"/>
                  </a:lnTo>
                  <a:lnTo>
                    <a:pt x="850900" y="1949450"/>
                  </a:lnTo>
                  <a:lnTo>
                    <a:pt x="854074" y="1978025"/>
                  </a:lnTo>
                  <a:lnTo>
                    <a:pt x="850900" y="2006600"/>
                  </a:lnTo>
                  <a:lnTo>
                    <a:pt x="841374" y="2032000"/>
                  </a:lnTo>
                  <a:lnTo>
                    <a:pt x="828674" y="2057400"/>
                  </a:lnTo>
                  <a:lnTo>
                    <a:pt x="809626" y="2082800"/>
                  </a:lnTo>
                  <a:lnTo>
                    <a:pt x="787400" y="2098675"/>
                  </a:lnTo>
                  <a:lnTo>
                    <a:pt x="762000" y="2114550"/>
                  </a:lnTo>
                  <a:lnTo>
                    <a:pt x="736600" y="2120900"/>
                  </a:lnTo>
                  <a:lnTo>
                    <a:pt x="708026" y="2124075"/>
                  </a:lnTo>
                  <a:lnTo>
                    <a:pt x="676274" y="2120900"/>
                  </a:lnTo>
                  <a:lnTo>
                    <a:pt x="650874" y="2114550"/>
                  </a:lnTo>
                  <a:lnTo>
                    <a:pt x="625474" y="2098675"/>
                  </a:lnTo>
                  <a:lnTo>
                    <a:pt x="603250" y="2082800"/>
                  </a:lnTo>
                  <a:lnTo>
                    <a:pt x="568326" y="2044700"/>
                  </a:lnTo>
                  <a:lnTo>
                    <a:pt x="530226" y="2082800"/>
                  </a:lnTo>
                  <a:lnTo>
                    <a:pt x="508000" y="2098675"/>
                  </a:lnTo>
                  <a:lnTo>
                    <a:pt x="482600" y="2114550"/>
                  </a:lnTo>
                  <a:lnTo>
                    <a:pt x="457200" y="2120900"/>
                  </a:lnTo>
                  <a:lnTo>
                    <a:pt x="425450" y="2124075"/>
                  </a:lnTo>
                  <a:lnTo>
                    <a:pt x="396874" y="2120900"/>
                  </a:lnTo>
                  <a:lnTo>
                    <a:pt x="371474" y="2114550"/>
                  </a:lnTo>
                  <a:lnTo>
                    <a:pt x="346074" y="2098675"/>
                  </a:lnTo>
                  <a:lnTo>
                    <a:pt x="323850" y="2082800"/>
                  </a:lnTo>
                  <a:lnTo>
                    <a:pt x="304800" y="2057400"/>
                  </a:lnTo>
                  <a:lnTo>
                    <a:pt x="292100" y="2032000"/>
                  </a:lnTo>
                  <a:lnTo>
                    <a:pt x="282574" y="2006600"/>
                  </a:lnTo>
                  <a:lnTo>
                    <a:pt x="279400" y="1978025"/>
                  </a:lnTo>
                  <a:lnTo>
                    <a:pt x="282574" y="1949450"/>
                  </a:lnTo>
                  <a:lnTo>
                    <a:pt x="292100" y="1920875"/>
                  </a:lnTo>
                  <a:lnTo>
                    <a:pt x="304800" y="1895475"/>
                  </a:lnTo>
                  <a:lnTo>
                    <a:pt x="323850" y="1873250"/>
                  </a:lnTo>
                  <a:lnTo>
                    <a:pt x="358774" y="1838325"/>
                  </a:lnTo>
                  <a:lnTo>
                    <a:pt x="285750" y="1765300"/>
                  </a:lnTo>
                  <a:lnTo>
                    <a:pt x="250826" y="1800225"/>
                  </a:lnTo>
                  <a:lnTo>
                    <a:pt x="228600" y="1819275"/>
                  </a:lnTo>
                  <a:lnTo>
                    <a:pt x="203200" y="1835150"/>
                  </a:lnTo>
                  <a:lnTo>
                    <a:pt x="174626" y="1841500"/>
                  </a:lnTo>
                  <a:lnTo>
                    <a:pt x="146050" y="1844675"/>
                  </a:lnTo>
                  <a:lnTo>
                    <a:pt x="120650" y="1841500"/>
                  </a:lnTo>
                  <a:lnTo>
                    <a:pt x="92074" y="1835150"/>
                  </a:lnTo>
                  <a:lnTo>
                    <a:pt x="66674" y="1819275"/>
                  </a:lnTo>
                  <a:lnTo>
                    <a:pt x="44450" y="1800225"/>
                  </a:lnTo>
                  <a:lnTo>
                    <a:pt x="38100" y="1797050"/>
                  </a:lnTo>
                  <a:lnTo>
                    <a:pt x="34926" y="1790700"/>
                  </a:lnTo>
                  <a:lnTo>
                    <a:pt x="19050" y="1768475"/>
                  </a:lnTo>
                  <a:lnTo>
                    <a:pt x="9526" y="1746250"/>
                  </a:lnTo>
                  <a:lnTo>
                    <a:pt x="3174" y="1724025"/>
                  </a:lnTo>
                  <a:lnTo>
                    <a:pt x="0" y="1698625"/>
                  </a:lnTo>
                  <a:lnTo>
                    <a:pt x="3174" y="1670050"/>
                  </a:lnTo>
                  <a:lnTo>
                    <a:pt x="12700" y="1641475"/>
                  </a:lnTo>
                  <a:lnTo>
                    <a:pt x="25400" y="1616075"/>
                  </a:lnTo>
                  <a:lnTo>
                    <a:pt x="44450" y="1593850"/>
                  </a:lnTo>
                  <a:lnTo>
                    <a:pt x="66674" y="1574800"/>
                  </a:lnTo>
                  <a:lnTo>
                    <a:pt x="92074" y="1562100"/>
                  </a:lnTo>
                  <a:lnTo>
                    <a:pt x="117474" y="1552575"/>
                  </a:lnTo>
                  <a:lnTo>
                    <a:pt x="146050" y="1549400"/>
                  </a:lnTo>
                  <a:lnTo>
                    <a:pt x="177800" y="1552575"/>
                  </a:lnTo>
                  <a:lnTo>
                    <a:pt x="203200" y="1562100"/>
                  </a:lnTo>
                  <a:lnTo>
                    <a:pt x="228600" y="1574800"/>
                  </a:lnTo>
                  <a:lnTo>
                    <a:pt x="250826" y="1593850"/>
                  </a:lnTo>
                  <a:lnTo>
                    <a:pt x="285750" y="1628775"/>
                  </a:lnTo>
                  <a:lnTo>
                    <a:pt x="358774" y="1558925"/>
                  </a:lnTo>
                  <a:lnTo>
                    <a:pt x="323850" y="1520825"/>
                  </a:lnTo>
                  <a:lnTo>
                    <a:pt x="304800" y="1498600"/>
                  </a:lnTo>
                  <a:lnTo>
                    <a:pt x="292100" y="1473200"/>
                  </a:lnTo>
                  <a:lnTo>
                    <a:pt x="282574" y="1447800"/>
                  </a:lnTo>
                  <a:lnTo>
                    <a:pt x="279400" y="1419225"/>
                  </a:lnTo>
                  <a:lnTo>
                    <a:pt x="282574" y="1390650"/>
                  </a:lnTo>
                  <a:lnTo>
                    <a:pt x="292100" y="1362075"/>
                  </a:lnTo>
                  <a:lnTo>
                    <a:pt x="304800" y="1336675"/>
                  </a:lnTo>
                  <a:lnTo>
                    <a:pt x="323850" y="1314450"/>
                  </a:lnTo>
                  <a:lnTo>
                    <a:pt x="346074" y="1295400"/>
                  </a:lnTo>
                  <a:lnTo>
                    <a:pt x="371474" y="1282700"/>
                  </a:lnTo>
                  <a:lnTo>
                    <a:pt x="400050" y="1273175"/>
                  </a:lnTo>
                  <a:lnTo>
                    <a:pt x="425450" y="1270000"/>
                  </a:lnTo>
                  <a:close/>
                  <a:moveTo>
                    <a:pt x="539750" y="869950"/>
                  </a:moveTo>
                  <a:lnTo>
                    <a:pt x="536574" y="1120775"/>
                  </a:lnTo>
                  <a:lnTo>
                    <a:pt x="533400" y="1282700"/>
                  </a:lnTo>
                  <a:lnTo>
                    <a:pt x="511174" y="1279525"/>
                  </a:lnTo>
                  <a:lnTo>
                    <a:pt x="488950" y="1273175"/>
                  </a:lnTo>
                  <a:lnTo>
                    <a:pt x="466726" y="1263650"/>
                  </a:lnTo>
                  <a:lnTo>
                    <a:pt x="444500" y="1254125"/>
                  </a:lnTo>
                  <a:lnTo>
                    <a:pt x="425450" y="1241425"/>
                  </a:lnTo>
                  <a:lnTo>
                    <a:pt x="406400" y="1228725"/>
                  </a:lnTo>
                  <a:lnTo>
                    <a:pt x="390526" y="1212850"/>
                  </a:lnTo>
                  <a:lnTo>
                    <a:pt x="374650" y="1196975"/>
                  </a:lnTo>
                  <a:lnTo>
                    <a:pt x="358774" y="1181100"/>
                  </a:lnTo>
                  <a:lnTo>
                    <a:pt x="346074" y="1162050"/>
                  </a:lnTo>
                  <a:lnTo>
                    <a:pt x="333374" y="1139825"/>
                  </a:lnTo>
                  <a:lnTo>
                    <a:pt x="327026" y="1120775"/>
                  </a:lnTo>
                  <a:lnTo>
                    <a:pt x="317500" y="1098550"/>
                  </a:lnTo>
                  <a:lnTo>
                    <a:pt x="311150" y="1073150"/>
                  </a:lnTo>
                  <a:lnTo>
                    <a:pt x="307974" y="1050925"/>
                  </a:lnTo>
                  <a:lnTo>
                    <a:pt x="307974" y="1025525"/>
                  </a:lnTo>
                  <a:lnTo>
                    <a:pt x="307974" y="876300"/>
                  </a:lnTo>
                  <a:lnTo>
                    <a:pt x="320674" y="876300"/>
                  </a:lnTo>
                  <a:lnTo>
                    <a:pt x="333374" y="876300"/>
                  </a:lnTo>
                  <a:lnTo>
                    <a:pt x="412750" y="873125"/>
                  </a:lnTo>
                  <a:lnTo>
                    <a:pt x="539750" y="869950"/>
                  </a:lnTo>
                  <a:close/>
                  <a:moveTo>
                    <a:pt x="825500" y="860425"/>
                  </a:moveTo>
                  <a:lnTo>
                    <a:pt x="825500" y="1025525"/>
                  </a:lnTo>
                  <a:lnTo>
                    <a:pt x="825500" y="1050925"/>
                  </a:lnTo>
                  <a:lnTo>
                    <a:pt x="822326" y="1076325"/>
                  </a:lnTo>
                  <a:lnTo>
                    <a:pt x="815974" y="1098550"/>
                  </a:lnTo>
                  <a:lnTo>
                    <a:pt x="806450" y="1120775"/>
                  </a:lnTo>
                  <a:lnTo>
                    <a:pt x="796926" y="1143000"/>
                  </a:lnTo>
                  <a:lnTo>
                    <a:pt x="787400" y="1162050"/>
                  </a:lnTo>
                  <a:lnTo>
                    <a:pt x="771526" y="1184275"/>
                  </a:lnTo>
                  <a:lnTo>
                    <a:pt x="758826" y="1200150"/>
                  </a:lnTo>
                  <a:lnTo>
                    <a:pt x="739774" y="1216025"/>
                  </a:lnTo>
                  <a:lnTo>
                    <a:pt x="723900" y="1231900"/>
                  </a:lnTo>
                  <a:lnTo>
                    <a:pt x="704850" y="1244600"/>
                  </a:lnTo>
                  <a:lnTo>
                    <a:pt x="682626" y="1257300"/>
                  </a:lnTo>
                  <a:lnTo>
                    <a:pt x="660400" y="1266825"/>
                  </a:lnTo>
                  <a:lnTo>
                    <a:pt x="638174" y="1273175"/>
                  </a:lnTo>
                  <a:lnTo>
                    <a:pt x="615950" y="1279525"/>
                  </a:lnTo>
                  <a:lnTo>
                    <a:pt x="590550" y="1282700"/>
                  </a:lnTo>
                  <a:lnTo>
                    <a:pt x="593726" y="1263650"/>
                  </a:lnTo>
                  <a:lnTo>
                    <a:pt x="593726" y="869950"/>
                  </a:lnTo>
                  <a:lnTo>
                    <a:pt x="679450" y="866775"/>
                  </a:lnTo>
                  <a:lnTo>
                    <a:pt x="777874" y="866775"/>
                  </a:lnTo>
                  <a:lnTo>
                    <a:pt x="806450" y="866775"/>
                  </a:lnTo>
                  <a:lnTo>
                    <a:pt x="825500" y="860425"/>
                  </a:lnTo>
                  <a:close/>
                  <a:moveTo>
                    <a:pt x="533400" y="669925"/>
                  </a:moveTo>
                  <a:lnTo>
                    <a:pt x="536574" y="736600"/>
                  </a:lnTo>
                  <a:lnTo>
                    <a:pt x="539750" y="800100"/>
                  </a:lnTo>
                  <a:lnTo>
                    <a:pt x="342900" y="800100"/>
                  </a:lnTo>
                  <a:lnTo>
                    <a:pt x="323850" y="800100"/>
                  </a:lnTo>
                  <a:lnTo>
                    <a:pt x="307974" y="803275"/>
                  </a:lnTo>
                  <a:lnTo>
                    <a:pt x="307974" y="673100"/>
                  </a:lnTo>
                  <a:lnTo>
                    <a:pt x="317500" y="679450"/>
                  </a:lnTo>
                  <a:lnTo>
                    <a:pt x="333374" y="679450"/>
                  </a:lnTo>
                  <a:lnTo>
                    <a:pt x="428626" y="673100"/>
                  </a:lnTo>
                  <a:lnTo>
                    <a:pt x="533400" y="669925"/>
                  </a:lnTo>
                  <a:close/>
                  <a:moveTo>
                    <a:pt x="457200" y="355600"/>
                  </a:moveTo>
                  <a:lnTo>
                    <a:pt x="473074" y="387350"/>
                  </a:lnTo>
                  <a:lnTo>
                    <a:pt x="485774" y="409575"/>
                  </a:lnTo>
                  <a:lnTo>
                    <a:pt x="501650" y="441325"/>
                  </a:lnTo>
                  <a:lnTo>
                    <a:pt x="514350" y="469900"/>
                  </a:lnTo>
                  <a:lnTo>
                    <a:pt x="523874" y="501650"/>
                  </a:lnTo>
                  <a:lnTo>
                    <a:pt x="530226" y="536575"/>
                  </a:lnTo>
                  <a:lnTo>
                    <a:pt x="533400" y="577850"/>
                  </a:lnTo>
                  <a:lnTo>
                    <a:pt x="533400" y="603250"/>
                  </a:lnTo>
                  <a:lnTo>
                    <a:pt x="342900" y="603250"/>
                  </a:lnTo>
                  <a:lnTo>
                    <a:pt x="323850" y="603250"/>
                  </a:lnTo>
                  <a:lnTo>
                    <a:pt x="307974" y="609600"/>
                  </a:lnTo>
                  <a:lnTo>
                    <a:pt x="307974" y="428625"/>
                  </a:lnTo>
                  <a:lnTo>
                    <a:pt x="387350" y="387350"/>
                  </a:lnTo>
                  <a:lnTo>
                    <a:pt x="457200" y="355600"/>
                  </a:lnTo>
                  <a:close/>
                  <a:moveTo>
                    <a:pt x="676274" y="342900"/>
                  </a:moveTo>
                  <a:lnTo>
                    <a:pt x="742950" y="377825"/>
                  </a:lnTo>
                  <a:lnTo>
                    <a:pt x="825500" y="428625"/>
                  </a:lnTo>
                  <a:lnTo>
                    <a:pt x="825500" y="809625"/>
                  </a:lnTo>
                  <a:lnTo>
                    <a:pt x="809626" y="803275"/>
                  </a:lnTo>
                  <a:lnTo>
                    <a:pt x="790574" y="800100"/>
                  </a:lnTo>
                  <a:lnTo>
                    <a:pt x="593726" y="800100"/>
                  </a:lnTo>
                  <a:lnTo>
                    <a:pt x="593726" y="669925"/>
                  </a:lnTo>
                  <a:lnTo>
                    <a:pt x="669926" y="666750"/>
                  </a:lnTo>
                  <a:lnTo>
                    <a:pt x="752474" y="663575"/>
                  </a:lnTo>
                  <a:lnTo>
                    <a:pt x="774700" y="663575"/>
                  </a:lnTo>
                  <a:lnTo>
                    <a:pt x="793750" y="657225"/>
                  </a:lnTo>
                  <a:lnTo>
                    <a:pt x="796926" y="650875"/>
                  </a:lnTo>
                  <a:lnTo>
                    <a:pt x="803274" y="647700"/>
                  </a:lnTo>
                  <a:lnTo>
                    <a:pt x="806450" y="631825"/>
                  </a:lnTo>
                  <a:lnTo>
                    <a:pt x="800100" y="619125"/>
                  </a:lnTo>
                  <a:lnTo>
                    <a:pt x="787400" y="606425"/>
                  </a:lnTo>
                  <a:lnTo>
                    <a:pt x="771526" y="600075"/>
                  </a:lnTo>
                  <a:lnTo>
                    <a:pt x="746126" y="600075"/>
                  </a:lnTo>
                  <a:lnTo>
                    <a:pt x="676274" y="603250"/>
                  </a:lnTo>
                  <a:lnTo>
                    <a:pt x="593726" y="603250"/>
                  </a:lnTo>
                  <a:lnTo>
                    <a:pt x="593726" y="584200"/>
                  </a:lnTo>
                  <a:lnTo>
                    <a:pt x="596900" y="552450"/>
                  </a:lnTo>
                  <a:lnTo>
                    <a:pt x="603250" y="520700"/>
                  </a:lnTo>
                  <a:lnTo>
                    <a:pt x="612774" y="488950"/>
                  </a:lnTo>
                  <a:lnTo>
                    <a:pt x="625474" y="457200"/>
                  </a:lnTo>
                  <a:lnTo>
                    <a:pt x="660400" y="381000"/>
                  </a:lnTo>
                  <a:lnTo>
                    <a:pt x="676274" y="342900"/>
                  </a:lnTo>
                  <a:close/>
                  <a:moveTo>
                    <a:pt x="539750" y="0"/>
                  </a:moveTo>
                  <a:lnTo>
                    <a:pt x="565150" y="0"/>
                  </a:lnTo>
                  <a:lnTo>
                    <a:pt x="593726" y="0"/>
                  </a:lnTo>
                  <a:lnTo>
                    <a:pt x="619126" y="3175"/>
                  </a:lnTo>
                  <a:lnTo>
                    <a:pt x="644526" y="9525"/>
                  </a:lnTo>
                  <a:lnTo>
                    <a:pt x="666750" y="19050"/>
                  </a:lnTo>
                  <a:lnTo>
                    <a:pt x="688974" y="28575"/>
                  </a:lnTo>
                  <a:lnTo>
                    <a:pt x="711200" y="41275"/>
                  </a:lnTo>
                  <a:lnTo>
                    <a:pt x="730250" y="57150"/>
                  </a:lnTo>
                  <a:lnTo>
                    <a:pt x="749300" y="73025"/>
                  </a:lnTo>
                  <a:lnTo>
                    <a:pt x="765174" y="92075"/>
                  </a:lnTo>
                  <a:lnTo>
                    <a:pt x="781050" y="111125"/>
                  </a:lnTo>
                  <a:lnTo>
                    <a:pt x="793750" y="133350"/>
                  </a:lnTo>
                  <a:lnTo>
                    <a:pt x="806450" y="155575"/>
                  </a:lnTo>
                  <a:lnTo>
                    <a:pt x="812800" y="180975"/>
                  </a:lnTo>
                  <a:lnTo>
                    <a:pt x="819150" y="206375"/>
                  </a:lnTo>
                  <a:lnTo>
                    <a:pt x="825500" y="231775"/>
                  </a:lnTo>
                  <a:lnTo>
                    <a:pt x="825500" y="257175"/>
                  </a:lnTo>
                  <a:lnTo>
                    <a:pt x="825500" y="355600"/>
                  </a:lnTo>
                  <a:lnTo>
                    <a:pt x="701674" y="273050"/>
                  </a:lnTo>
                  <a:lnTo>
                    <a:pt x="714374" y="241300"/>
                  </a:lnTo>
                  <a:lnTo>
                    <a:pt x="730250" y="206375"/>
                  </a:lnTo>
                  <a:lnTo>
                    <a:pt x="730250" y="184150"/>
                  </a:lnTo>
                  <a:lnTo>
                    <a:pt x="727074" y="165100"/>
                  </a:lnTo>
                  <a:lnTo>
                    <a:pt x="723900" y="149225"/>
                  </a:lnTo>
                  <a:lnTo>
                    <a:pt x="714374" y="136525"/>
                  </a:lnTo>
                  <a:lnTo>
                    <a:pt x="708026" y="133350"/>
                  </a:lnTo>
                  <a:lnTo>
                    <a:pt x="701674" y="130175"/>
                  </a:lnTo>
                  <a:lnTo>
                    <a:pt x="698500" y="130175"/>
                  </a:lnTo>
                  <a:lnTo>
                    <a:pt x="692150" y="133350"/>
                  </a:lnTo>
                  <a:lnTo>
                    <a:pt x="682626" y="146050"/>
                  </a:lnTo>
                  <a:lnTo>
                    <a:pt x="676274" y="168275"/>
                  </a:lnTo>
                  <a:lnTo>
                    <a:pt x="657226" y="215900"/>
                  </a:lnTo>
                  <a:lnTo>
                    <a:pt x="638174" y="282575"/>
                  </a:lnTo>
                  <a:lnTo>
                    <a:pt x="600074" y="387350"/>
                  </a:lnTo>
                  <a:lnTo>
                    <a:pt x="571500" y="454025"/>
                  </a:lnTo>
                  <a:lnTo>
                    <a:pt x="476250" y="247650"/>
                  </a:lnTo>
                  <a:lnTo>
                    <a:pt x="444500" y="180975"/>
                  </a:lnTo>
                  <a:lnTo>
                    <a:pt x="419100" y="136525"/>
                  </a:lnTo>
                  <a:lnTo>
                    <a:pt x="412750" y="127000"/>
                  </a:lnTo>
                  <a:lnTo>
                    <a:pt x="403226" y="117475"/>
                  </a:lnTo>
                  <a:lnTo>
                    <a:pt x="393700" y="114300"/>
                  </a:lnTo>
                  <a:lnTo>
                    <a:pt x="381000" y="114300"/>
                  </a:lnTo>
                  <a:lnTo>
                    <a:pt x="374650" y="120650"/>
                  </a:lnTo>
                  <a:lnTo>
                    <a:pt x="371474" y="130175"/>
                  </a:lnTo>
                  <a:lnTo>
                    <a:pt x="368300" y="146050"/>
                  </a:lnTo>
                  <a:lnTo>
                    <a:pt x="371474" y="165100"/>
                  </a:lnTo>
                  <a:lnTo>
                    <a:pt x="393700" y="219075"/>
                  </a:lnTo>
                  <a:lnTo>
                    <a:pt x="425450" y="279400"/>
                  </a:lnTo>
                  <a:lnTo>
                    <a:pt x="307974" y="358775"/>
                  </a:lnTo>
                  <a:lnTo>
                    <a:pt x="307974" y="257175"/>
                  </a:lnTo>
                  <a:lnTo>
                    <a:pt x="307974" y="231775"/>
                  </a:lnTo>
                  <a:lnTo>
                    <a:pt x="314326" y="206375"/>
                  </a:lnTo>
                  <a:lnTo>
                    <a:pt x="320674" y="180975"/>
                  </a:lnTo>
                  <a:lnTo>
                    <a:pt x="327026" y="155575"/>
                  </a:lnTo>
                  <a:lnTo>
                    <a:pt x="339726" y="133350"/>
                  </a:lnTo>
                  <a:lnTo>
                    <a:pt x="352426" y="111125"/>
                  </a:lnTo>
                  <a:lnTo>
                    <a:pt x="368300" y="92075"/>
                  </a:lnTo>
                  <a:lnTo>
                    <a:pt x="384174" y="73025"/>
                  </a:lnTo>
                  <a:lnTo>
                    <a:pt x="403226" y="57150"/>
                  </a:lnTo>
                  <a:lnTo>
                    <a:pt x="422274" y="41275"/>
                  </a:lnTo>
                  <a:lnTo>
                    <a:pt x="444500" y="28575"/>
                  </a:lnTo>
                  <a:lnTo>
                    <a:pt x="466726" y="19050"/>
                  </a:lnTo>
                  <a:lnTo>
                    <a:pt x="488950" y="9525"/>
                  </a:lnTo>
                  <a:lnTo>
                    <a:pt x="514350" y="3175"/>
                  </a:lnTo>
                  <a:lnTo>
                    <a:pt x="539750" y="0"/>
                  </a:lnTo>
                  <a:close/>
                </a:path>
              </a:pathLst>
            </a:custGeom>
            <a:solidFill>
              <a:srgbClr val="824242"/>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27" name="KSO_Shape"/>
            <p:cNvSpPr>
              <a:spLocks/>
            </p:cNvSpPr>
            <p:nvPr/>
          </p:nvSpPr>
          <p:spPr bwMode="auto">
            <a:xfrm rot="1075158" flipH="1">
              <a:off x="6864350" y="1301750"/>
              <a:ext cx="1905000" cy="1136650"/>
            </a:xfrm>
            <a:custGeom>
              <a:avLst/>
              <a:gdLst>
                <a:gd name="T0" fmla="*/ 255239482 w 10487"/>
                <a:gd name="T1" fmla="*/ 131711046 h 6252"/>
                <a:gd name="T2" fmla="*/ 207986327 w 10487"/>
                <a:gd name="T3" fmla="*/ 157610558 h 6252"/>
                <a:gd name="T4" fmla="*/ 174394421 w 10487"/>
                <a:gd name="T5" fmla="*/ 151135725 h 6252"/>
                <a:gd name="T6" fmla="*/ 166309933 w 10487"/>
                <a:gd name="T7" fmla="*/ 129134312 h 6252"/>
                <a:gd name="T8" fmla="*/ 173998417 w 10487"/>
                <a:gd name="T9" fmla="*/ 93357290 h 6252"/>
                <a:gd name="T10" fmla="*/ 177694157 w 10487"/>
                <a:gd name="T11" fmla="*/ 22728091 h 6252"/>
                <a:gd name="T12" fmla="*/ 171589510 w 10487"/>
                <a:gd name="T13" fmla="*/ 23388955 h 6252"/>
                <a:gd name="T14" fmla="*/ 166804757 w 10487"/>
                <a:gd name="T15" fmla="*/ 21406727 h 6252"/>
                <a:gd name="T16" fmla="*/ 166738817 w 10487"/>
                <a:gd name="T17" fmla="*/ 5219463 h 6252"/>
                <a:gd name="T18" fmla="*/ 159083213 w 10487"/>
                <a:gd name="T19" fmla="*/ 40501065 h 6252"/>
                <a:gd name="T20" fmla="*/ 150338778 w 10487"/>
                <a:gd name="T21" fmla="*/ 16253259 h 6252"/>
                <a:gd name="T22" fmla="*/ 144168191 w 10487"/>
                <a:gd name="T23" fmla="*/ 24346890 h 6252"/>
                <a:gd name="T24" fmla="*/ 139383439 w 10487"/>
                <a:gd name="T25" fmla="*/ 34125316 h 6252"/>
                <a:gd name="T26" fmla="*/ 137403597 w 10487"/>
                <a:gd name="T27" fmla="*/ 39278784 h 6252"/>
                <a:gd name="T28" fmla="*/ 131266071 w 10487"/>
                <a:gd name="T29" fmla="*/ 20481699 h 6252"/>
                <a:gd name="T30" fmla="*/ 123841349 w 10487"/>
                <a:gd name="T31" fmla="*/ 34521653 h 6252"/>
                <a:gd name="T32" fmla="*/ 114733970 w 10487"/>
                <a:gd name="T33" fmla="*/ 29995961 h 6252"/>
                <a:gd name="T34" fmla="*/ 108959388 w 10487"/>
                <a:gd name="T35" fmla="*/ 37395821 h 6252"/>
                <a:gd name="T36" fmla="*/ 104537579 w 10487"/>
                <a:gd name="T37" fmla="*/ 50378575 h 6252"/>
                <a:gd name="T38" fmla="*/ 99851828 w 10487"/>
                <a:gd name="T39" fmla="*/ 56853408 h 6252"/>
                <a:gd name="T40" fmla="*/ 95694143 w 10487"/>
                <a:gd name="T41" fmla="*/ 70199591 h 6252"/>
                <a:gd name="T42" fmla="*/ 97178978 w 10487"/>
                <a:gd name="T43" fmla="*/ 81828073 h 6252"/>
                <a:gd name="T44" fmla="*/ 90645448 w 10487"/>
                <a:gd name="T45" fmla="*/ 82389672 h 6252"/>
                <a:gd name="T46" fmla="*/ 87048709 w 10487"/>
                <a:gd name="T47" fmla="*/ 87113532 h 6252"/>
                <a:gd name="T48" fmla="*/ 86322640 w 10487"/>
                <a:gd name="T49" fmla="*/ 93621454 h 6252"/>
                <a:gd name="T50" fmla="*/ 92295406 w 10487"/>
                <a:gd name="T51" fmla="*/ 101814169 h 6252"/>
                <a:gd name="T52" fmla="*/ 90084502 w 10487"/>
                <a:gd name="T53" fmla="*/ 107892665 h 6252"/>
                <a:gd name="T54" fmla="*/ 87180589 w 10487"/>
                <a:gd name="T55" fmla="*/ 113244483 h 6252"/>
                <a:gd name="T56" fmla="*/ 84573862 w 10487"/>
                <a:gd name="T57" fmla="*/ 119785311 h 6252"/>
                <a:gd name="T58" fmla="*/ 86520642 w 10487"/>
                <a:gd name="T59" fmla="*/ 127812947 h 6252"/>
                <a:gd name="T60" fmla="*/ 87411653 w 10487"/>
                <a:gd name="T61" fmla="*/ 134386864 h 6252"/>
                <a:gd name="T62" fmla="*/ 92658350 w 10487"/>
                <a:gd name="T63" fmla="*/ 137921715 h 6252"/>
                <a:gd name="T64" fmla="*/ 94473250 w 10487"/>
                <a:gd name="T65" fmla="*/ 143306439 h 6252"/>
                <a:gd name="T66" fmla="*/ 96618032 w 10487"/>
                <a:gd name="T67" fmla="*/ 147435795 h 6252"/>
                <a:gd name="T68" fmla="*/ 97542104 w 10487"/>
                <a:gd name="T69" fmla="*/ 150309782 h 6252"/>
                <a:gd name="T70" fmla="*/ 100973901 w 10487"/>
                <a:gd name="T71" fmla="*/ 153283034 h 6252"/>
                <a:gd name="T72" fmla="*/ 100577896 w 10487"/>
                <a:gd name="T73" fmla="*/ 156817703 h 6252"/>
                <a:gd name="T74" fmla="*/ 88302663 w 10487"/>
                <a:gd name="T75" fmla="*/ 163589970 h 6252"/>
                <a:gd name="T76" fmla="*/ 68998711 w 10487"/>
                <a:gd name="T77" fmla="*/ 167620241 h 6252"/>
                <a:gd name="T78" fmla="*/ 67315873 w 10487"/>
                <a:gd name="T79" fmla="*/ 172674625 h 6252"/>
                <a:gd name="T80" fmla="*/ 59759271 w 10487"/>
                <a:gd name="T81" fmla="*/ 178092438 h 6252"/>
                <a:gd name="T82" fmla="*/ 96189148 w 10487"/>
                <a:gd name="T83" fmla="*/ 179744144 h 6252"/>
                <a:gd name="T84" fmla="*/ 85662693 w 10487"/>
                <a:gd name="T85" fmla="*/ 183179729 h 6252"/>
                <a:gd name="T86" fmla="*/ 48705112 w 10487"/>
                <a:gd name="T87" fmla="*/ 191405533 h 6252"/>
                <a:gd name="T88" fmla="*/ 14849082 w 10487"/>
                <a:gd name="T89" fmla="*/ 191405533 h 6252"/>
                <a:gd name="T90" fmla="*/ 15905033 w 10487"/>
                <a:gd name="T91" fmla="*/ 197351856 h 6252"/>
                <a:gd name="T92" fmla="*/ 7292479 w 10487"/>
                <a:gd name="T93" fmla="*/ 195039286 h 6252"/>
                <a:gd name="T94" fmla="*/ 2408907 w 10487"/>
                <a:gd name="T95" fmla="*/ 198706310 h 6252"/>
                <a:gd name="T96" fmla="*/ 560946 w 10487"/>
                <a:gd name="T97" fmla="*/ 202472235 h 6252"/>
                <a:gd name="T98" fmla="*/ 62531121 w 10487"/>
                <a:gd name="T99" fmla="*/ 196988426 h 6252"/>
                <a:gd name="T100" fmla="*/ 110939229 w 10487"/>
                <a:gd name="T101" fmla="*/ 189918907 h 6252"/>
                <a:gd name="T102" fmla="*/ 119089657 w 10487"/>
                <a:gd name="T103" fmla="*/ 190414510 h 6252"/>
                <a:gd name="T104" fmla="*/ 131167070 w 10487"/>
                <a:gd name="T105" fmla="*/ 184104757 h 6252"/>
                <a:gd name="T106" fmla="*/ 178585167 w 10487"/>
                <a:gd name="T107" fmla="*/ 181924360 h 6252"/>
                <a:gd name="T108" fmla="*/ 234648697 w 10487"/>
                <a:gd name="T109" fmla="*/ 154406230 h 6252"/>
                <a:gd name="T110" fmla="*/ 260222055 w 10487"/>
                <a:gd name="T111" fmla="*/ 151234810 h 6252"/>
                <a:gd name="T112" fmla="*/ 334434585 w 10487"/>
                <a:gd name="T113" fmla="*/ 152688347 h 6252"/>
                <a:gd name="T114" fmla="*/ 16103036 w 10487"/>
                <a:gd name="T115" fmla="*/ 201778464 h 6252"/>
                <a:gd name="T116" fmla="*/ 81439068 w 10487"/>
                <a:gd name="T117" fmla="*/ 189687650 h 6252"/>
                <a:gd name="T118" fmla="*/ 20887788 w 10487"/>
                <a:gd name="T119" fmla="*/ 201646473 h 6252"/>
                <a:gd name="T120" fmla="*/ 80845061 w 10487"/>
                <a:gd name="T121" fmla="*/ 186714579 h 6252"/>
                <a:gd name="T122" fmla="*/ 111764117 w 10487"/>
                <a:gd name="T123" fmla="*/ 185624290 h 62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0487" h="6252">
                  <a:moveTo>
                    <a:pt x="10356" y="4583"/>
                  </a:moveTo>
                  <a:lnTo>
                    <a:pt x="10356" y="4583"/>
                  </a:lnTo>
                  <a:lnTo>
                    <a:pt x="10254" y="4563"/>
                  </a:lnTo>
                  <a:lnTo>
                    <a:pt x="10028" y="4517"/>
                  </a:lnTo>
                  <a:lnTo>
                    <a:pt x="9715" y="4453"/>
                  </a:lnTo>
                  <a:lnTo>
                    <a:pt x="9355" y="4378"/>
                  </a:lnTo>
                  <a:lnTo>
                    <a:pt x="9170" y="4337"/>
                  </a:lnTo>
                  <a:lnTo>
                    <a:pt x="8987" y="4297"/>
                  </a:lnTo>
                  <a:lnTo>
                    <a:pt x="8811" y="4258"/>
                  </a:lnTo>
                  <a:lnTo>
                    <a:pt x="8648" y="4218"/>
                  </a:lnTo>
                  <a:lnTo>
                    <a:pt x="8503" y="4182"/>
                  </a:lnTo>
                  <a:lnTo>
                    <a:pt x="8437" y="4166"/>
                  </a:lnTo>
                  <a:lnTo>
                    <a:pt x="8378" y="4150"/>
                  </a:lnTo>
                  <a:lnTo>
                    <a:pt x="8326" y="4135"/>
                  </a:lnTo>
                  <a:lnTo>
                    <a:pt x="8282" y="4121"/>
                  </a:lnTo>
                  <a:lnTo>
                    <a:pt x="8245" y="4108"/>
                  </a:lnTo>
                  <a:lnTo>
                    <a:pt x="8216" y="4097"/>
                  </a:lnTo>
                  <a:lnTo>
                    <a:pt x="8123" y="4057"/>
                  </a:lnTo>
                  <a:lnTo>
                    <a:pt x="8080" y="4039"/>
                  </a:lnTo>
                  <a:lnTo>
                    <a:pt x="8035" y="4022"/>
                  </a:lnTo>
                  <a:lnTo>
                    <a:pt x="7992" y="4007"/>
                  </a:lnTo>
                  <a:lnTo>
                    <a:pt x="7949" y="3995"/>
                  </a:lnTo>
                  <a:lnTo>
                    <a:pt x="7928" y="3991"/>
                  </a:lnTo>
                  <a:lnTo>
                    <a:pt x="7907" y="3986"/>
                  </a:lnTo>
                  <a:lnTo>
                    <a:pt x="7886" y="3983"/>
                  </a:lnTo>
                  <a:lnTo>
                    <a:pt x="7864" y="3981"/>
                  </a:lnTo>
                  <a:lnTo>
                    <a:pt x="7843" y="3979"/>
                  </a:lnTo>
                  <a:lnTo>
                    <a:pt x="7822" y="3978"/>
                  </a:lnTo>
                  <a:lnTo>
                    <a:pt x="7800" y="3979"/>
                  </a:lnTo>
                  <a:lnTo>
                    <a:pt x="7779" y="3981"/>
                  </a:lnTo>
                  <a:lnTo>
                    <a:pt x="7757" y="3983"/>
                  </a:lnTo>
                  <a:lnTo>
                    <a:pt x="7735" y="3987"/>
                  </a:lnTo>
                  <a:lnTo>
                    <a:pt x="7713" y="3992"/>
                  </a:lnTo>
                  <a:lnTo>
                    <a:pt x="7690" y="3998"/>
                  </a:lnTo>
                  <a:lnTo>
                    <a:pt x="7668" y="4006"/>
                  </a:lnTo>
                  <a:lnTo>
                    <a:pt x="7644" y="4015"/>
                  </a:lnTo>
                  <a:lnTo>
                    <a:pt x="7622" y="4025"/>
                  </a:lnTo>
                  <a:lnTo>
                    <a:pt x="7598" y="4038"/>
                  </a:lnTo>
                  <a:lnTo>
                    <a:pt x="7574" y="4051"/>
                  </a:lnTo>
                  <a:lnTo>
                    <a:pt x="7550" y="4066"/>
                  </a:lnTo>
                  <a:lnTo>
                    <a:pt x="7525" y="4083"/>
                  </a:lnTo>
                  <a:lnTo>
                    <a:pt x="7500" y="4101"/>
                  </a:lnTo>
                  <a:lnTo>
                    <a:pt x="7349" y="4215"/>
                  </a:lnTo>
                  <a:lnTo>
                    <a:pt x="7266" y="4277"/>
                  </a:lnTo>
                  <a:lnTo>
                    <a:pt x="7179" y="4341"/>
                  </a:lnTo>
                  <a:lnTo>
                    <a:pt x="7089" y="4406"/>
                  </a:lnTo>
                  <a:lnTo>
                    <a:pt x="7043" y="4437"/>
                  </a:lnTo>
                  <a:lnTo>
                    <a:pt x="6996" y="4468"/>
                  </a:lnTo>
                  <a:lnTo>
                    <a:pt x="6948" y="4499"/>
                  </a:lnTo>
                  <a:lnTo>
                    <a:pt x="6901" y="4529"/>
                  </a:lnTo>
                  <a:lnTo>
                    <a:pt x="6852" y="4558"/>
                  </a:lnTo>
                  <a:lnTo>
                    <a:pt x="6804" y="4586"/>
                  </a:lnTo>
                  <a:lnTo>
                    <a:pt x="6755" y="4613"/>
                  </a:lnTo>
                  <a:lnTo>
                    <a:pt x="6707" y="4638"/>
                  </a:lnTo>
                  <a:lnTo>
                    <a:pt x="6658" y="4661"/>
                  </a:lnTo>
                  <a:lnTo>
                    <a:pt x="6609" y="4684"/>
                  </a:lnTo>
                  <a:lnTo>
                    <a:pt x="6561" y="4704"/>
                  </a:lnTo>
                  <a:lnTo>
                    <a:pt x="6512" y="4722"/>
                  </a:lnTo>
                  <a:lnTo>
                    <a:pt x="6465" y="4737"/>
                  </a:lnTo>
                  <a:lnTo>
                    <a:pt x="6418" y="4750"/>
                  </a:lnTo>
                  <a:lnTo>
                    <a:pt x="6371" y="4760"/>
                  </a:lnTo>
                  <a:lnTo>
                    <a:pt x="6348" y="4765"/>
                  </a:lnTo>
                  <a:lnTo>
                    <a:pt x="6325" y="4768"/>
                  </a:lnTo>
                  <a:lnTo>
                    <a:pt x="6303" y="4771"/>
                  </a:lnTo>
                  <a:lnTo>
                    <a:pt x="6279" y="4772"/>
                  </a:lnTo>
                  <a:lnTo>
                    <a:pt x="6257" y="4774"/>
                  </a:lnTo>
                  <a:lnTo>
                    <a:pt x="6235" y="4775"/>
                  </a:lnTo>
                  <a:lnTo>
                    <a:pt x="6213" y="4774"/>
                  </a:lnTo>
                  <a:lnTo>
                    <a:pt x="6192" y="4772"/>
                  </a:lnTo>
                  <a:lnTo>
                    <a:pt x="6169" y="4770"/>
                  </a:lnTo>
                  <a:lnTo>
                    <a:pt x="6148" y="4767"/>
                  </a:lnTo>
                  <a:lnTo>
                    <a:pt x="6128" y="4763"/>
                  </a:lnTo>
                  <a:lnTo>
                    <a:pt x="6106" y="4759"/>
                  </a:lnTo>
                  <a:lnTo>
                    <a:pt x="6086" y="4752"/>
                  </a:lnTo>
                  <a:lnTo>
                    <a:pt x="6066" y="4746"/>
                  </a:lnTo>
                  <a:lnTo>
                    <a:pt x="6027" y="4732"/>
                  </a:lnTo>
                  <a:lnTo>
                    <a:pt x="5989" y="4720"/>
                  </a:lnTo>
                  <a:lnTo>
                    <a:pt x="5952" y="4709"/>
                  </a:lnTo>
                  <a:lnTo>
                    <a:pt x="5915" y="4698"/>
                  </a:lnTo>
                  <a:lnTo>
                    <a:pt x="5879" y="4688"/>
                  </a:lnTo>
                  <a:lnTo>
                    <a:pt x="5843" y="4680"/>
                  </a:lnTo>
                  <a:lnTo>
                    <a:pt x="5774" y="4666"/>
                  </a:lnTo>
                  <a:lnTo>
                    <a:pt x="5708" y="4654"/>
                  </a:lnTo>
                  <a:lnTo>
                    <a:pt x="5646" y="4645"/>
                  </a:lnTo>
                  <a:lnTo>
                    <a:pt x="5588" y="4637"/>
                  </a:lnTo>
                  <a:lnTo>
                    <a:pt x="5533" y="4631"/>
                  </a:lnTo>
                  <a:lnTo>
                    <a:pt x="5438" y="4620"/>
                  </a:lnTo>
                  <a:lnTo>
                    <a:pt x="5397" y="4615"/>
                  </a:lnTo>
                  <a:lnTo>
                    <a:pt x="5363" y="4609"/>
                  </a:lnTo>
                  <a:lnTo>
                    <a:pt x="5347" y="4605"/>
                  </a:lnTo>
                  <a:lnTo>
                    <a:pt x="5333" y="4602"/>
                  </a:lnTo>
                  <a:lnTo>
                    <a:pt x="5320" y="4597"/>
                  </a:lnTo>
                  <a:lnTo>
                    <a:pt x="5310" y="4593"/>
                  </a:lnTo>
                  <a:lnTo>
                    <a:pt x="5300" y="4587"/>
                  </a:lnTo>
                  <a:lnTo>
                    <a:pt x="5292" y="4582"/>
                  </a:lnTo>
                  <a:lnTo>
                    <a:pt x="5285" y="4575"/>
                  </a:lnTo>
                  <a:lnTo>
                    <a:pt x="5281" y="4567"/>
                  </a:lnTo>
                  <a:lnTo>
                    <a:pt x="5278" y="4554"/>
                  </a:lnTo>
                  <a:lnTo>
                    <a:pt x="5275" y="4538"/>
                  </a:lnTo>
                  <a:lnTo>
                    <a:pt x="5269" y="4519"/>
                  </a:lnTo>
                  <a:lnTo>
                    <a:pt x="5263" y="4497"/>
                  </a:lnTo>
                  <a:lnTo>
                    <a:pt x="5254" y="4474"/>
                  </a:lnTo>
                  <a:lnTo>
                    <a:pt x="5248" y="4463"/>
                  </a:lnTo>
                  <a:lnTo>
                    <a:pt x="5243" y="4453"/>
                  </a:lnTo>
                  <a:lnTo>
                    <a:pt x="5235" y="4442"/>
                  </a:lnTo>
                  <a:lnTo>
                    <a:pt x="5228" y="4433"/>
                  </a:lnTo>
                  <a:lnTo>
                    <a:pt x="5220" y="4422"/>
                  </a:lnTo>
                  <a:lnTo>
                    <a:pt x="5215" y="4410"/>
                  </a:lnTo>
                  <a:lnTo>
                    <a:pt x="5210" y="4397"/>
                  </a:lnTo>
                  <a:lnTo>
                    <a:pt x="5207" y="4381"/>
                  </a:lnTo>
                  <a:lnTo>
                    <a:pt x="5202" y="4345"/>
                  </a:lnTo>
                  <a:lnTo>
                    <a:pt x="5197" y="4304"/>
                  </a:lnTo>
                  <a:lnTo>
                    <a:pt x="5193" y="4281"/>
                  </a:lnTo>
                  <a:lnTo>
                    <a:pt x="5189" y="4258"/>
                  </a:lnTo>
                  <a:lnTo>
                    <a:pt x="5184" y="4234"/>
                  </a:lnTo>
                  <a:lnTo>
                    <a:pt x="5176" y="4208"/>
                  </a:lnTo>
                  <a:lnTo>
                    <a:pt x="5169" y="4181"/>
                  </a:lnTo>
                  <a:lnTo>
                    <a:pt x="5157" y="4154"/>
                  </a:lnTo>
                  <a:lnTo>
                    <a:pt x="5144" y="4127"/>
                  </a:lnTo>
                  <a:lnTo>
                    <a:pt x="5128" y="4099"/>
                  </a:lnTo>
                  <a:lnTo>
                    <a:pt x="5096" y="4044"/>
                  </a:lnTo>
                  <a:lnTo>
                    <a:pt x="5081" y="4018"/>
                  </a:lnTo>
                  <a:lnTo>
                    <a:pt x="5069" y="3992"/>
                  </a:lnTo>
                  <a:lnTo>
                    <a:pt x="5057" y="3965"/>
                  </a:lnTo>
                  <a:lnTo>
                    <a:pt x="5047" y="3937"/>
                  </a:lnTo>
                  <a:lnTo>
                    <a:pt x="5040" y="3909"/>
                  </a:lnTo>
                  <a:lnTo>
                    <a:pt x="5034" y="3877"/>
                  </a:lnTo>
                  <a:lnTo>
                    <a:pt x="5031" y="3846"/>
                  </a:lnTo>
                  <a:lnTo>
                    <a:pt x="5029" y="3811"/>
                  </a:lnTo>
                  <a:lnTo>
                    <a:pt x="5031" y="3773"/>
                  </a:lnTo>
                  <a:lnTo>
                    <a:pt x="5035" y="3733"/>
                  </a:lnTo>
                  <a:lnTo>
                    <a:pt x="5041" y="3688"/>
                  </a:lnTo>
                  <a:lnTo>
                    <a:pt x="5051" y="3640"/>
                  </a:lnTo>
                  <a:lnTo>
                    <a:pt x="5063" y="3586"/>
                  </a:lnTo>
                  <a:lnTo>
                    <a:pt x="5079" y="3528"/>
                  </a:lnTo>
                  <a:lnTo>
                    <a:pt x="5097" y="3469"/>
                  </a:lnTo>
                  <a:lnTo>
                    <a:pt x="5114" y="3413"/>
                  </a:lnTo>
                  <a:lnTo>
                    <a:pt x="5131" y="3360"/>
                  </a:lnTo>
                  <a:lnTo>
                    <a:pt x="5149" y="3311"/>
                  </a:lnTo>
                  <a:lnTo>
                    <a:pt x="5182" y="3220"/>
                  </a:lnTo>
                  <a:lnTo>
                    <a:pt x="5212" y="3140"/>
                  </a:lnTo>
                  <a:lnTo>
                    <a:pt x="5225" y="3104"/>
                  </a:lnTo>
                  <a:lnTo>
                    <a:pt x="5236" y="3070"/>
                  </a:lnTo>
                  <a:lnTo>
                    <a:pt x="5246" y="3038"/>
                  </a:lnTo>
                  <a:lnTo>
                    <a:pt x="5254" y="3009"/>
                  </a:lnTo>
                  <a:lnTo>
                    <a:pt x="5259" y="2982"/>
                  </a:lnTo>
                  <a:lnTo>
                    <a:pt x="5262" y="2956"/>
                  </a:lnTo>
                  <a:lnTo>
                    <a:pt x="5263" y="2944"/>
                  </a:lnTo>
                  <a:lnTo>
                    <a:pt x="5263" y="2933"/>
                  </a:lnTo>
                  <a:lnTo>
                    <a:pt x="5262" y="2922"/>
                  </a:lnTo>
                  <a:lnTo>
                    <a:pt x="5261" y="2910"/>
                  </a:lnTo>
                  <a:lnTo>
                    <a:pt x="5259" y="2900"/>
                  </a:lnTo>
                  <a:lnTo>
                    <a:pt x="5258" y="2891"/>
                  </a:lnTo>
                  <a:lnTo>
                    <a:pt x="5258" y="2873"/>
                  </a:lnTo>
                  <a:lnTo>
                    <a:pt x="5262" y="2857"/>
                  </a:lnTo>
                  <a:lnTo>
                    <a:pt x="5266" y="2841"/>
                  </a:lnTo>
                  <a:lnTo>
                    <a:pt x="5273" y="2826"/>
                  </a:lnTo>
                  <a:lnTo>
                    <a:pt x="5280" y="2813"/>
                  </a:lnTo>
                  <a:lnTo>
                    <a:pt x="5296" y="2783"/>
                  </a:lnTo>
                  <a:lnTo>
                    <a:pt x="5304" y="2766"/>
                  </a:lnTo>
                  <a:lnTo>
                    <a:pt x="5312" y="2747"/>
                  </a:lnTo>
                  <a:lnTo>
                    <a:pt x="5318" y="2726"/>
                  </a:lnTo>
                  <a:lnTo>
                    <a:pt x="5323" y="2703"/>
                  </a:lnTo>
                  <a:lnTo>
                    <a:pt x="5327" y="2676"/>
                  </a:lnTo>
                  <a:lnTo>
                    <a:pt x="5327" y="2647"/>
                  </a:lnTo>
                  <a:lnTo>
                    <a:pt x="5327" y="2630"/>
                  </a:lnTo>
                  <a:lnTo>
                    <a:pt x="5326" y="2612"/>
                  </a:lnTo>
                  <a:lnTo>
                    <a:pt x="5323" y="2594"/>
                  </a:lnTo>
                  <a:lnTo>
                    <a:pt x="5320" y="2574"/>
                  </a:lnTo>
                  <a:lnTo>
                    <a:pt x="5305" y="2484"/>
                  </a:lnTo>
                  <a:lnTo>
                    <a:pt x="5299" y="2433"/>
                  </a:lnTo>
                  <a:lnTo>
                    <a:pt x="5291" y="2376"/>
                  </a:lnTo>
                  <a:lnTo>
                    <a:pt x="5284" y="2317"/>
                  </a:lnTo>
                  <a:lnTo>
                    <a:pt x="5278" y="2253"/>
                  </a:lnTo>
                  <a:lnTo>
                    <a:pt x="5273" y="2185"/>
                  </a:lnTo>
                  <a:lnTo>
                    <a:pt x="5268" y="2113"/>
                  </a:lnTo>
                  <a:lnTo>
                    <a:pt x="5265" y="2038"/>
                  </a:lnTo>
                  <a:lnTo>
                    <a:pt x="5263" y="1959"/>
                  </a:lnTo>
                  <a:lnTo>
                    <a:pt x="5262" y="1876"/>
                  </a:lnTo>
                  <a:lnTo>
                    <a:pt x="5263" y="1790"/>
                  </a:lnTo>
                  <a:lnTo>
                    <a:pt x="5266" y="1700"/>
                  </a:lnTo>
                  <a:lnTo>
                    <a:pt x="5272" y="1608"/>
                  </a:lnTo>
                  <a:lnTo>
                    <a:pt x="5280" y="1512"/>
                  </a:lnTo>
                  <a:lnTo>
                    <a:pt x="5290" y="1412"/>
                  </a:lnTo>
                  <a:lnTo>
                    <a:pt x="5318" y="1184"/>
                  </a:lnTo>
                  <a:lnTo>
                    <a:pt x="5350" y="935"/>
                  </a:lnTo>
                  <a:lnTo>
                    <a:pt x="5367" y="811"/>
                  </a:lnTo>
                  <a:lnTo>
                    <a:pt x="5385" y="688"/>
                  </a:lnTo>
                  <a:lnTo>
                    <a:pt x="5403" y="573"/>
                  </a:lnTo>
                  <a:lnTo>
                    <a:pt x="5420" y="466"/>
                  </a:lnTo>
                  <a:lnTo>
                    <a:pt x="5436" y="379"/>
                  </a:lnTo>
                  <a:lnTo>
                    <a:pt x="5449" y="304"/>
                  </a:lnTo>
                  <a:lnTo>
                    <a:pt x="5460" y="241"/>
                  </a:lnTo>
                  <a:lnTo>
                    <a:pt x="5464" y="216"/>
                  </a:lnTo>
                  <a:lnTo>
                    <a:pt x="5465" y="196"/>
                  </a:lnTo>
                  <a:lnTo>
                    <a:pt x="5466" y="179"/>
                  </a:lnTo>
                  <a:lnTo>
                    <a:pt x="5465" y="172"/>
                  </a:lnTo>
                  <a:lnTo>
                    <a:pt x="5464" y="168"/>
                  </a:lnTo>
                  <a:lnTo>
                    <a:pt x="5462" y="163"/>
                  </a:lnTo>
                  <a:lnTo>
                    <a:pt x="5460" y="161"/>
                  </a:lnTo>
                  <a:lnTo>
                    <a:pt x="5458" y="160"/>
                  </a:lnTo>
                  <a:lnTo>
                    <a:pt x="5455" y="160"/>
                  </a:lnTo>
                  <a:lnTo>
                    <a:pt x="5450" y="162"/>
                  </a:lnTo>
                  <a:lnTo>
                    <a:pt x="5446" y="164"/>
                  </a:lnTo>
                  <a:lnTo>
                    <a:pt x="5434" y="175"/>
                  </a:lnTo>
                  <a:lnTo>
                    <a:pt x="5420" y="191"/>
                  </a:lnTo>
                  <a:lnTo>
                    <a:pt x="5403" y="214"/>
                  </a:lnTo>
                  <a:lnTo>
                    <a:pt x="5391" y="232"/>
                  </a:lnTo>
                  <a:lnTo>
                    <a:pt x="5378" y="250"/>
                  </a:lnTo>
                  <a:lnTo>
                    <a:pt x="5355" y="288"/>
                  </a:lnTo>
                  <a:lnTo>
                    <a:pt x="5333" y="328"/>
                  </a:lnTo>
                  <a:lnTo>
                    <a:pt x="5313" y="372"/>
                  </a:lnTo>
                  <a:lnTo>
                    <a:pt x="5293" y="417"/>
                  </a:lnTo>
                  <a:lnTo>
                    <a:pt x="5275" y="463"/>
                  </a:lnTo>
                  <a:lnTo>
                    <a:pt x="5258" y="510"/>
                  </a:lnTo>
                  <a:lnTo>
                    <a:pt x="5243" y="559"/>
                  </a:lnTo>
                  <a:lnTo>
                    <a:pt x="5227" y="609"/>
                  </a:lnTo>
                  <a:lnTo>
                    <a:pt x="5213" y="658"/>
                  </a:lnTo>
                  <a:lnTo>
                    <a:pt x="5200" y="708"/>
                  </a:lnTo>
                  <a:lnTo>
                    <a:pt x="5188" y="758"/>
                  </a:lnTo>
                  <a:lnTo>
                    <a:pt x="5166" y="855"/>
                  </a:lnTo>
                  <a:lnTo>
                    <a:pt x="5147" y="949"/>
                  </a:lnTo>
                  <a:lnTo>
                    <a:pt x="5130" y="1035"/>
                  </a:lnTo>
                  <a:lnTo>
                    <a:pt x="5117" y="1112"/>
                  </a:lnTo>
                  <a:lnTo>
                    <a:pt x="5105" y="1180"/>
                  </a:lnTo>
                  <a:lnTo>
                    <a:pt x="5094" y="1231"/>
                  </a:lnTo>
                  <a:lnTo>
                    <a:pt x="5090" y="1251"/>
                  </a:lnTo>
                  <a:lnTo>
                    <a:pt x="5086" y="1268"/>
                  </a:lnTo>
                  <a:lnTo>
                    <a:pt x="5081" y="1279"/>
                  </a:lnTo>
                  <a:lnTo>
                    <a:pt x="5078" y="1286"/>
                  </a:lnTo>
                  <a:lnTo>
                    <a:pt x="5075" y="1287"/>
                  </a:lnTo>
                  <a:lnTo>
                    <a:pt x="5073" y="1287"/>
                  </a:lnTo>
                  <a:lnTo>
                    <a:pt x="5072" y="1286"/>
                  </a:lnTo>
                  <a:lnTo>
                    <a:pt x="5070" y="1283"/>
                  </a:lnTo>
                  <a:lnTo>
                    <a:pt x="5066" y="1273"/>
                  </a:lnTo>
                  <a:lnTo>
                    <a:pt x="5062" y="1257"/>
                  </a:lnTo>
                  <a:lnTo>
                    <a:pt x="5055" y="1219"/>
                  </a:lnTo>
                  <a:lnTo>
                    <a:pt x="5050" y="1182"/>
                  </a:lnTo>
                  <a:lnTo>
                    <a:pt x="5044" y="1146"/>
                  </a:lnTo>
                  <a:lnTo>
                    <a:pt x="5041" y="1110"/>
                  </a:lnTo>
                  <a:lnTo>
                    <a:pt x="5037" y="1075"/>
                  </a:lnTo>
                  <a:lnTo>
                    <a:pt x="5035" y="1041"/>
                  </a:lnTo>
                  <a:lnTo>
                    <a:pt x="5033" y="1006"/>
                  </a:lnTo>
                  <a:lnTo>
                    <a:pt x="5033" y="971"/>
                  </a:lnTo>
                  <a:lnTo>
                    <a:pt x="5033" y="936"/>
                  </a:lnTo>
                  <a:lnTo>
                    <a:pt x="5034" y="900"/>
                  </a:lnTo>
                  <a:lnTo>
                    <a:pt x="5037" y="827"/>
                  </a:lnTo>
                  <a:lnTo>
                    <a:pt x="5044" y="751"/>
                  </a:lnTo>
                  <a:lnTo>
                    <a:pt x="5053" y="669"/>
                  </a:lnTo>
                  <a:lnTo>
                    <a:pt x="5055" y="648"/>
                  </a:lnTo>
                  <a:lnTo>
                    <a:pt x="5059" y="625"/>
                  </a:lnTo>
                  <a:lnTo>
                    <a:pt x="5069" y="578"/>
                  </a:lnTo>
                  <a:lnTo>
                    <a:pt x="5080" y="528"/>
                  </a:lnTo>
                  <a:lnTo>
                    <a:pt x="5093" y="477"/>
                  </a:lnTo>
                  <a:lnTo>
                    <a:pt x="5123" y="375"/>
                  </a:lnTo>
                  <a:lnTo>
                    <a:pt x="5149" y="282"/>
                  </a:lnTo>
                  <a:lnTo>
                    <a:pt x="5160" y="241"/>
                  </a:lnTo>
                  <a:lnTo>
                    <a:pt x="5169" y="205"/>
                  </a:lnTo>
                  <a:lnTo>
                    <a:pt x="5174" y="175"/>
                  </a:lnTo>
                  <a:lnTo>
                    <a:pt x="5175" y="162"/>
                  </a:lnTo>
                  <a:lnTo>
                    <a:pt x="5176" y="152"/>
                  </a:lnTo>
                  <a:lnTo>
                    <a:pt x="5175" y="144"/>
                  </a:lnTo>
                  <a:lnTo>
                    <a:pt x="5173" y="138"/>
                  </a:lnTo>
                  <a:lnTo>
                    <a:pt x="5170" y="134"/>
                  </a:lnTo>
                  <a:lnTo>
                    <a:pt x="5167" y="133"/>
                  </a:lnTo>
                  <a:lnTo>
                    <a:pt x="5165" y="133"/>
                  </a:lnTo>
                  <a:lnTo>
                    <a:pt x="5160" y="134"/>
                  </a:lnTo>
                  <a:lnTo>
                    <a:pt x="5152" y="138"/>
                  </a:lnTo>
                  <a:lnTo>
                    <a:pt x="5143" y="145"/>
                  </a:lnTo>
                  <a:lnTo>
                    <a:pt x="5131" y="154"/>
                  </a:lnTo>
                  <a:lnTo>
                    <a:pt x="5092" y="194"/>
                  </a:lnTo>
                  <a:lnTo>
                    <a:pt x="5068" y="221"/>
                  </a:lnTo>
                  <a:lnTo>
                    <a:pt x="5060" y="228"/>
                  </a:lnTo>
                  <a:lnTo>
                    <a:pt x="5054" y="233"/>
                  </a:lnTo>
                  <a:lnTo>
                    <a:pt x="5052" y="233"/>
                  </a:lnTo>
                  <a:lnTo>
                    <a:pt x="5051" y="233"/>
                  </a:lnTo>
                  <a:lnTo>
                    <a:pt x="5050" y="232"/>
                  </a:lnTo>
                  <a:lnTo>
                    <a:pt x="5048" y="231"/>
                  </a:lnTo>
                  <a:lnTo>
                    <a:pt x="5048" y="224"/>
                  </a:lnTo>
                  <a:lnTo>
                    <a:pt x="5048" y="213"/>
                  </a:lnTo>
                  <a:lnTo>
                    <a:pt x="5052" y="180"/>
                  </a:lnTo>
                  <a:lnTo>
                    <a:pt x="5053" y="158"/>
                  </a:lnTo>
                  <a:lnTo>
                    <a:pt x="5054" y="131"/>
                  </a:lnTo>
                  <a:lnTo>
                    <a:pt x="5054" y="101"/>
                  </a:lnTo>
                  <a:lnTo>
                    <a:pt x="5053" y="66"/>
                  </a:lnTo>
                  <a:lnTo>
                    <a:pt x="5051" y="49"/>
                  </a:lnTo>
                  <a:lnTo>
                    <a:pt x="5050" y="34"/>
                  </a:lnTo>
                  <a:lnTo>
                    <a:pt x="5047" y="22"/>
                  </a:lnTo>
                  <a:lnTo>
                    <a:pt x="5044" y="13"/>
                  </a:lnTo>
                  <a:lnTo>
                    <a:pt x="5041" y="5"/>
                  </a:lnTo>
                  <a:lnTo>
                    <a:pt x="5036" y="2"/>
                  </a:lnTo>
                  <a:lnTo>
                    <a:pt x="5032" y="0"/>
                  </a:lnTo>
                  <a:lnTo>
                    <a:pt x="5027" y="0"/>
                  </a:lnTo>
                  <a:lnTo>
                    <a:pt x="5022" y="3"/>
                  </a:lnTo>
                  <a:lnTo>
                    <a:pt x="5016" y="7"/>
                  </a:lnTo>
                  <a:lnTo>
                    <a:pt x="5010" y="15"/>
                  </a:lnTo>
                  <a:lnTo>
                    <a:pt x="5005" y="24"/>
                  </a:lnTo>
                  <a:lnTo>
                    <a:pt x="4998" y="37"/>
                  </a:lnTo>
                  <a:lnTo>
                    <a:pt x="4991" y="50"/>
                  </a:lnTo>
                  <a:lnTo>
                    <a:pt x="4978" y="84"/>
                  </a:lnTo>
                  <a:lnTo>
                    <a:pt x="4964" y="125"/>
                  </a:lnTo>
                  <a:lnTo>
                    <a:pt x="4950" y="173"/>
                  </a:lnTo>
                  <a:lnTo>
                    <a:pt x="4936" y="230"/>
                  </a:lnTo>
                  <a:lnTo>
                    <a:pt x="4923" y="292"/>
                  </a:lnTo>
                  <a:lnTo>
                    <a:pt x="4911" y="362"/>
                  </a:lnTo>
                  <a:lnTo>
                    <a:pt x="4899" y="437"/>
                  </a:lnTo>
                  <a:lnTo>
                    <a:pt x="4889" y="518"/>
                  </a:lnTo>
                  <a:lnTo>
                    <a:pt x="4881" y="604"/>
                  </a:lnTo>
                  <a:lnTo>
                    <a:pt x="4866" y="786"/>
                  </a:lnTo>
                  <a:lnTo>
                    <a:pt x="4849" y="971"/>
                  </a:lnTo>
                  <a:lnTo>
                    <a:pt x="4840" y="1061"/>
                  </a:lnTo>
                  <a:lnTo>
                    <a:pt x="4831" y="1146"/>
                  </a:lnTo>
                  <a:lnTo>
                    <a:pt x="4821" y="1226"/>
                  </a:lnTo>
                  <a:lnTo>
                    <a:pt x="4811" y="1297"/>
                  </a:lnTo>
                  <a:lnTo>
                    <a:pt x="4801" y="1360"/>
                  </a:lnTo>
                  <a:lnTo>
                    <a:pt x="4795" y="1387"/>
                  </a:lnTo>
                  <a:lnTo>
                    <a:pt x="4789" y="1412"/>
                  </a:lnTo>
                  <a:lnTo>
                    <a:pt x="4784" y="1433"/>
                  </a:lnTo>
                  <a:lnTo>
                    <a:pt x="4778" y="1452"/>
                  </a:lnTo>
                  <a:lnTo>
                    <a:pt x="4773" y="1467"/>
                  </a:lnTo>
                  <a:lnTo>
                    <a:pt x="4767" y="1478"/>
                  </a:lnTo>
                  <a:lnTo>
                    <a:pt x="4760" y="1485"/>
                  </a:lnTo>
                  <a:lnTo>
                    <a:pt x="4758" y="1487"/>
                  </a:lnTo>
                  <a:lnTo>
                    <a:pt x="4755" y="1488"/>
                  </a:lnTo>
                  <a:lnTo>
                    <a:pt x="4751" y="1488"/>
                  </a:lnTo>
                  <a:lnTo>
                    <a:pt x="4749" y="1487"/>
                  </a:lnTo>
                  <a:lnTo>
                    <a:pt x="4746" y="1485"/>
                  </a:lnTo>
                  <a:lnTo>
                    <a:pt x="4742" y="1481"/>
                  </a:lnTo>
                  <a:lnTo>
                    <a:pt x="4735" y="1470"/>
                  </a:lnTo>
                  <a:lnTo>
                    <a:pt x="4729" y="1456"/>
                  </a:lnTo>
                  <a:lnTo>
                    <a:pt x="4722" y="1434"/>
                  </a:lnTo>
                  <a:lnTo>
                    <a:pt x="4715" y="1408"/>
                  </a:lnTo>
                  <a:lnTo>
                    <a:pt x="4709" y="1378"/>
                  </a:lnTo>
                  <a:lnTo>
                    <a:pt x="4702" y="1345"/>
                  </a:lnTo>
                  <a:lnTo>
                    <a:pt x="4688" y="1268"/>
                  </a:lnTo>
                  <a:lnTo>
                    <a:pt x="4674" y="1182"/>
                  </a:lnTo>
                  <a:lnTo>
                    <a:pt x="4659" y="1088"/>
                  </a:lnTo>
                  <a:lnTo>
                    <a:pt x="4631" y="894"/>
                  </a:lnTo>
                  <a:lnTo>
                    <a:pt x="4615" y="797"/>
                  </a:lnTo>
                  <a:lnTo>
                    <a:pt x="4601" y="706"/>
                  </a:lnTo>
                  <a:lnTo>
                    <a:pt x="4586" y="623"/>
                  </a:lnTo>
                  <a:lnTo>
                    <a:pt x="4578" y="585"/>
                  </a:lnTo>
                  <a:lnTo>
                    <a:pt x="4571" y="550"/>
                  </a:lnTo>
                  <a:lnTo>
                    <a:pt x="4563" y="520"/>
                  </a:lnTo>
                  <a:lnTo>
                    <a:pt x="4556" y="492"/>
                  </a:lnTo>
                  <a:lnTo>
                    <a:pt x="4548" y="470"/>
                  </a:lnTo>
                  <a:lnTo>
                    <a:pt x="4540" y="450"/>
                  </a:lnTo>
                  <a:lnTo>
                    <a:pt x="4532" y="437"/>
                  </a:lnTo>
                  <a:lnTo>
                    <a:pt x="4529" y="431"/>
                  </a:lnTo>
                  <a:lnTo>
                    <a:pt x="4525" y="428"/>
                  </a:lnTo>
                  <a:lnTo>
                    <a:pt x="4521" y="426"/>
                  </a:lnTo>
                  <a:lnTo>
                    <a:pt x="4517" y="425"/>
                  </a:lnTo>
                  <a:lnTo>
                    <a:pt x="4513" y="426"/>
                  </a:lnTo>
                  <a:lnTo>
                    <a:pt x="4509" y="428"/>
                  </a:lnTo>
                  <a:lnTo>
                    <a:pt x="4506" y="433"/>
                  </a:lnTo>
                  <a:lnTo>
                    <a:pt x="4501" y="438"/>
                  </a:lnTo>
                  <a:lnTo>
                    <a:pt x="4498" y="445"/>
                  </a:lnTo>
                  <a:lnTo>
                    <a:pt x="4493" y="454"/>
                  </a:lnTo>
                  <a:lnTo>
                    <a:pt x="4485" y="477"/>
                  </a:lnTo>
                  <a:lnTo>
                    <a:pt x="4477" y="508"/>
                  </a:lnTo>
                  <a:lnTo>
                    <a:pt x="4428" y="720"/>
                  </a:lnTo>
                  <a:lnTo>
                    <a:pt x="4426" y="714"/>
                  </a:lnTo>
                  <a:lnTo>
                    <a:pt x="4420" y="703"/>
                  </a:lnTo>
                  <a:lnTo>
                    <a:pt x="4416" y="696"/>
                  </a:lnTo>
                  <a:lnTo>
                    <a:pt x="4411" y="691"/>
                  </a:lnTo>
                  <a:lnTo>
                    <a:pt x="4406" y="685"/>
                  </a:lnTo>
                  <a:lnTo>
                    <a:pt x="4400" y="682"/>
                  </a:lnTo>
                  <a:lnTo>
                    <a:pt x="4398" y="682"/>
                  </a:lnTo>
                  <a:lnTo>
                    <a:pt x="4394" y="682"/>
                  </a:lnTo>
                  <a:lnTo>
                    <a:pt x="4392" y="682"/>
                  </a:lnTo>
                  <a:lnTo>
                    <a:pt x="4389" y="684"/>
                  </a:lnTo>
                  <a:lnTo>
                    <a:pt x="4387" y="686"/>
                  </a:lnTo>
                  <a:lnTo>
                    <a:pt x="4383" y="689"/>
                  </a:lnTo>
                  <a:lnTo>
                    <a:pt x="4379" y="700"/>
                  </a:lnTo>
                  <a:lnTo>
                    <a:pt x="4373" y="715"/>
                  </a:lnTo>
                  <a:lnTo>
                    <a:pt x="4369" y="737"/>
                  </a:lnTo>
                  <a:lnTo>
                    <a:pt x="4365" y="763"/>
                  </a:lnTo>
                  <a:lnTo>
                    <a:pt x="4362" y="798"/>
                  </a:lnTo>
                  <a:lnTo>
                    <a:pt x="4354" y="928"/>
                  </a:lnTo>
                  <a:lnTo>
                    <a:pt x="4351" y="974"/>
                  </a:lnTo>
                  <a:lnTo>
                    <a:pt x="4347" y="992"/>
                  </a:lnTo>
                  <a:lnTo>
                    <a:pt x="4345" y="1006"/>
                  </a:lnTo>
                  <a:lnTo>
                    <a:pt x="4341" y="1017"/>
                  </a:lnTo>
                  <a:lnTo>
                    <a:pt x="4337" y="1025"/>
                  </a:lnTo>
                  <a:lnTo>
                    <a:pt x="4334" y="1027"/>
                  </a:lnTo>
                  <a:lnTo>
                    <a:pt x="4332" y="1028"/>
                  </a:lnTo>
                  <a:lnTo>
                    <a:pt x="4329" y="1028"/>
                  </a:lnTo>
                  <a:lnTo>
                    <a:pt x="4326" y="1028"/>
                  </a:lnTo>
                  <a:lnTo>
                    <a:pt x="4323" y="1026"/>
                  </a:lnTo>
                  <a:lnTo>
                    <a:pt x="4318" y="1024"/>
                  </a:lnTo>
                  <a:lnTo>
                    <a:pt x="4310" y="1016"/>
                  </a:lnTo>
                  <a:lnTo>
                    <a:pt x="4300" y="1004"/>
                  </a:lnTo>
                  <a:lnTo>
                    <a:pt x="4290" y="987"/>
                  </a:lnTo>
                  <a:lnTo>
                    <a:pt x="4283" y="978"/>
                  </a:lnTo>
                  <a:lnTo>
                    <a:pt x="4279" y="972"/>
                  </a:lnTo>
                  <a:lnTo>
                    <a:pt x="4273" y="966"/>
                  </a:lnTo>
                  <a:lnTo>
                    <a:pt x="4268" y="963"/>
                  </a:lnTo>
                  <a:lnTo>
                    <a:pt x="4263" y="962"/>
                  </a:lnTo>
                  <a:lnTo>
                    <a:pt x="4259" y="962"/>
                  </a:lnTo>
                  <a:lnTo>
                    <a:pt x="4254" y="963"/>
                  </a:lnTo>
                  <a:lnTo>
                    <a:pt x="4250" y="966"/>
                  </a:lnTo>
                  <a:lnTo>
                    <a:pt x="4245" y="971"/>
                  </a:lnTo>
                  <a:lnTo>
                    <a:pt x="4242" y="975"/>
                  </a:lnTo>
                  <a:lnTo>
                    <a:pt x="4239" y="982"/>
                  </a:lnTo>
                  <a:lnTo>
                    <a:pt x="4235" y="990"/>
                  </a:lnTo>
                  <a:lnTo>
                    <a:pt x="4228" y="1009"/>
                  </a:lnTo>
                  <a:lnTo>
                    <a:pt x="4224" y="1033"/>
                  </a:lnTo>
                  <a:lnTo>
                    <a:pt x="4219" y="1058"/>
                  </a:lnTo>
                  <a:lnTo>
                    <a:pt x="4216" y="1088"/>
                  </a:lnTo>
                  <a:lnTo>
                    <a:pt x="4214" y="1119"/>
                  </a:lnTo>
                  <a:lnTo>
                    <a:pt x="4213" y="1153"/>
                  </a:lnTo>
                  <a:lnTo>
                    <a:pt x="4213" y="1186"/>
                  </a:lnTo>
                  <a:lnTo>
                    <a:pt x="4213" y="1222"/>
                  </a:lnTo>
                  <a:lnTo>
                    <a:pt x="4215" y="1258"/>
                  </a:lnTo>
                  <a:lnTo>
                    <a:pt x="4217" y="1294"/>
                  </a:lnTo>
                  <a:lnTo>
                    <a:pt x="4230" y="1428"/>
                  </a:lnTo>
                  <a:lnTo>
                    <a:pt x="4233" y="1484"/>
                  </a:lnTo>
                  <a:lnTo>
                    <a:pt x="4234" y="1506"/>
                  </a:lnTo>
                  <a:lnTo>
                    <a:pt x="4234" y="1526"/>
                  </a:lnTo>
                  <a:lnTo>
                    <a:pt x="4234" y="1542"/>
                  </a:lnTo>
                  <a:lnTo>
                    <a:pt x="4232" y="1552"/>
                  </a:lnTo>
                  <a:lnTo>
                    <a:pt x="4231" y="1555"/>
                  </a:lnTo>
                  <a:lnTo>
                    <a:pt x="4228" y="1558"/>
                  </a:lnTo>
                  <a:lnTo>
                    <a:pt x="4226" y="1559"/>
                  </a:lnTo>
                  <a:lnTo>
                    <a:pt x="4224" y="1558"/>
                  </a:lnTo>
                  <a:lnTo>
                    <a:pt x="4221" y="1555"/>
                  </a:lnTo>
                  <a:lnTo>
                    <a:pt x="4217" y="1552"/>
                  </a:lnTo>
                  <a:lnTo>
                    <a:pt x="4209" y="1539"/>
                  </a:lnTo>
                  <a:lnTo>
                    <a:pt x="4199" y="1519"/>
                  </a:lnTo>
                  <a:lnTo>
                    <a:pt x="4188" y="1491"/>
                  </a:lnTo>
                  <a:lnTo>
                    <a:pt x="4185" y="1482"/>
                  </a:lnTo>
                  <a:lnTo>
                    <a:pt x="4181" y="1472"/>
                  </a:lnTo>
                  <a:lnTo>
                    <a:pt x="4177" y="1447"/>
                  </a:lnTo>
                  <a:lnTo>
                    <a:pt x="4172" y="1415"/>
                  </a:lnTo>
                  <a:lnTo>
                    <a:pt x="4170" y="1378"/>
                  </a:lnTo>
                  <a:lnTo>
                    <a:pt x="4167" y="1337"/>
                  </a:lnTo>
                  <a:lnTo>
                    <a:pt x="4166" y="1292"/>
                  </a:lnTo>
                  <a:lnTo>
                    <a:pt x="4164" y="1189"/>
                  </a:lnTo>
                  <a:lnTo>
                    <a:pt x="4164" y="1076"/>
                  </a:lnTo>
                  <a:lnTo>
                    <a:pt x="4166" y="958"/>
                  </a:lnTo>
                  <a:lnTo>
                    <a:pt x="4167" y="836"/>
                  </a:lnTo>
                  <a:lnTo>
                    <a:pt x="4167" y="716"/>
                  </a:lnTo>
                  <a:lnTo>
                    <a:pt x="4167" y="604"/>
                  </a:lnTo>
                  <a:lnTo>
                    <a:pt x="4166" y="551"/>
                  </a:lnTo>
                  <a:lnTo>
                    <a:pt x="4164" y="502"/>
                  </a:lnTo>
                  <a:lnTo>
                    <a:pt x="4162" y="457"/>
                  </a:lnTo>
                  <a:lnTo>
                    <a:pt x="4159" y="416"/>
                  </a:lnTo>
                  <a:lnTo>
                    <a:pt x="4156" y="379"/>
                  </a:lnTo>
                  <a:lnTo>
                    <a:pt x="4151" y="348"/>
                  </a:lnTo>
                  <a:lnTo>
                    <a:pt x="4145" y="323"/>
                  </a:lnTo>
                  <a:lnTo>
                    <a:pt x="4142" y="313"/>
                  </a:lnTo>
                  <a:lnTo>
                    <a:pt x="4139" y="304"/>
                  </a:lnTo>
                  <a:lnTo>
                    <a:pt x="4134" y="297"/>
                  </a:lnTo>
                  <a:lnTo>
                    <a:pt x="4130" y="292"/>
                  </a:lnTo>
                  <a:lnTo>
                    <a:pt x="4125" y="289"/>
                  </a:lnTo>
                  <a:lnTo>
                    <a:pt x="4121" y="288"/>
                  </a:lnTo>
                  <a:lnTo>
                    <a:pt x="4115" y="289"/>
                  </a:lnTo>
                  <a:lnTo>
                    <a:pt x="4110" y="291"/>
                  </a:lnTo>
                  <a:lnTo>
                    <a:pt x="4104" y="297"/>
                  </a:lnTo>
                  <a:lnTo>
                    <a:pt x="4098" y="304"/>
                  </a:lnTo>
                  <a:lnTo>
                    <a:pt x="4092" y="314"/>
                  </a:lnTo>
                  <a:lnTo>
                    <a:pt x="4084" y="325"/>
                  </a:lnTo>
                  <a:lnTo>
                    <a:pt x="4077" y="339"/>
                  </a:lnTo>
                  <a:lnTo>
                    <a:pt x="4069" y="356"/>
                  </a:lnTo>
                  <a:lnTo>
                    <a:pt x="4055" y="389"/>
                  </a:lnTo>
                  <a:lnTo>
                    <a:pt x="4041" y="424"/>
                  </a:lnTo>
                  <a:lnTo>
                    <a:pt x="4028" y="457"/>
                  </a:lnTo>
                  <a:lnTo>
                    <a:pt x="4016" y="492"/>
                  </a:lnTo>
                  <a:lnTo>
                    <a:pt x="3995" y="558"/>
                  </a:lnTo>
                  <a:lnTo>
                    <a:pt x="3978" y="620"/>
                  </a:lnTo>
                  <a:lnTo>
                    <a:pt x="3965" y="673"/>
                  </a:lnTo>
                  <a:lnTo>
                    <a:pt x="3955" y="715"/>
                  </a:lnTo>
                  <a:lnTo>
                    <a:pt x="3947" y="752"/>
                  </a:lnTo>
                  <a:lnTo>
                    <a:pt x="3943" y="740"/>
                  </a:lnTo>
                  <a:lnTo>
                    <a:pt x="3940" y="726"/>
                  </a:lnTo>
                  <a:lnTo>
                    <a:pt x="3935" y="711"/>
                  </a:lnTo>
                  <a:lnTo>
                    <a:pt x="3929" y="694"/>
                  </a:lnTo>
                  <a:lnTo>
                    <a:pt x="3921" y="677"/>
                  </a:lnTo>
                  <a:lnTo>
                    <a:pt x="3912" y="663"/>
                  </a:lnTo>
                  <a:lnTo>
                    <a:pt x="3908" y="656"/>
                  </a:lnTo>
                  <a:lnTo>
                    <a:pt x="3902" y="651"/>
                  </a:lnTo>
                  <a:lnTo>
                    <a:pt x="3896" y="647"/>
                  </a:lnTo>
                  <a:lnTo>
                    <a:pt x="3891" y="645"/>
                  </a:lnTo>
                  <a:lnTo>
                    <a:pt x="3885" y="643"/>
                  </a:lnTo>
                  <a:lnTo>
                    <a:pt x="3878" y="645"/>
                  </a:lnTo>
                  <a:lnTo>
                    <a:pt x="3872" y="647"/>
                  </a:lnTo>
                  <a:lnTo>
                    <a:pt x="3865" y="651"/>
                  </a:lnTo>
                  <a:lnTo>
                    <a:pt x="3858" y="659"/>
                  </a:lnTo>
                  <a:lnTo>
                    <a:pt x="3850" y="669"/>
                  </a:lnTo>
                  <a:lnTo>
                    <a:pt x="3844" y="682"/>
                  </a:lnTo>
                  <a:lnTo>
                    <a:pt x="3836" y="697"/>
                  </a:lnTo>
                  <a:lnTo>
                    <a:pt x="3828" y="715"/>
                  </a:lnTo>
                  <a:lnTo>
                    <a:pt x="3819" y="737"/>
                  </a:lnTo>
                  <a:lnTo>
                    <a:pt x="3811" y="762"/>
                  </a:lnTo>
                  <a:lnTo>
                    <a:pt x="3802" y="791"/>
                  </a:lnTo>
                  <a:lnTo>
                    <a:pt x="3793" y="824"/>
                  </a:lnTo>
                  <a:lnTo>
                    <a:pt x="3784" y="861"/>
                  </a:lnTo>
                  <a:lnTo>
                    <a:pt x="3775" y="904"/>
                  </a:lnTo>
                  <a:lnTo>
                    <a:pt x="3767" y="949"/>
                  </a:lnTo>
                  <a:lnTo>
                    <a:pt x="3760" y="996"/>
                  </a:lnTo>
                  <a:lnTo>
                    <a:pt x="3753" y="1045"/>
                  </a:lnTo>
                  <a:lnTo>
                    <a:pt x="3747" y="1097"/>
                  </a:lnTo>
                  <a:lnTo>
                    <a:pt x="3742" y="1148"/>
                  </a:lnTo>
                  <a:lnTo>
                    <a:pt x="3734" y="1255"/>
                  </a:lnTo>
                  <a:lnTo>
                    <a:pt x="3727" y="1364"/>
                  </a:lnTo>
                  <a:lnTo>
                    <a:pt x="3723" y="1471"/>
                  </a:lnTo>
                  <a:lnTo>
                    <a:pt x="3718" y="1574"/>
                  </a:lnTo>
                  <a:lnTo>
                    <a:pt x="3716" y="1672"/>
                  </a:lnTo>
                  <a:lnTo>
                    <a:pt x="3711" y="1839"/>
                  </a:lnTo>
                  <a:lnTo>
                    <a:pt x="3709" y="1903"/>
                  </a:lnTo>
                  <a:lnTo>
                    <a:pt x="3707" y="1951"/>
                  </a:lnTo>
                  <a:lnTo>
                    <a:pt x="3705" y="1969"/>
                  </a:lnTo>
                  <a:lnTo>
                    <a:pt x="3702" y="1982"/>
                  </a:lnTo>
                  <a:lnTo>
                    <a:pt x="3700" y="1988"/>
                  </a:lnTo>
                  <a:lnTo>
                    <a:pt x="3698" y="1989"/>
                  </a:lnTo>
                  <a:lnTo>
                    <a:pt x="3697" y="1989"/>
                  </a:lnTo>
                  <a:lnTo>
                    <a:pt x="3694" y="1988"/>
                  </a:lnTo>
                  <a:lnTo>
                    <a:pt x="3693" y="1986"/>
                  </a:lnTo>
                  <a:lnTo>
                    <a:pt x="3689" y="1975"/>
                  </a:lnTo>
                  <a:lnTo>
                    <a:pt x="3684" y="1958"/>
                  </a:lnTo>
                  <a:lnTo>
                    <a:pt x="3679" y="1933"/>
                  </a:lnTo>
                  <a:lnTo>
                    <a:pt x="3668" y="1871"/>
                  </a:lnTo>
                  <a:lnTo>
                    <a:pt x="3653" y="1792"/>
                  </a:lnTo>
                  <a:lnTo>
                    <a:pt x="3622" y="1605"/>
                  </a:lnTo>
                  <a:lnTo>
                    <a:pt x="3587" y="1398"/>
                  </a:lnTo>
                  <a:lnTo>
                    <a:pt x="3568" y="1294"/>
                  </a:lnTo>
                  <a:lnTo>
                    <a:pt x="3550" y="1195"/>
                  </a:lnTo>
                  <a:lnTo>
                    <a:pt x="3531" y="1104"/>
                  </a:lnTo>
                  <a:lnTo>
                    <a:pt x="3513" y="1024"/>
                  </a:lnTo>
                  <a:lnTo>
                    <a:pt x="3503" y="989"/>
                  </a:lnTo>
                  <a:lnTo>
                    <a:pt x="3495" y="958"/>
                  </a:lnTo>
                  <a:lnTo>
                    <a:pt x="3486" y="931"/>
                  </a:lnTo>
                  <a:lnTo>
                    <a:pt x="3477" y="908"/>
                  </a:lnTo>
                  <a:lnTo>
                    <a:pt x="3469" y="891"/>
                  </a:lnTo>
                  <a:lnTo>
                    <a:pt x="3466" y="885"/>
                  </a:lnTo>
                  <a:lnTo>
                    <a:pt x="3461" y="880"/>
                  </a:lnTo>
                  <a:lnTo>
                    <a:pt x="3458" y="876"/>
                  </a:lnTo>
                  <a:lnTo>
                    <a:pt x="3453" y="873"/>
                  </a:lnTo>
                  <a:lnTo>
                    <a:pt x="3450" y="873"/>
                  </a:lnTo>
                  <a:lnTo>
                    <a:pt x="3447" y="875"/>
                  </a:lnTo>
                  <a:lnTo>
                    <a:pt x="3443" y="877"/>
                  </a:lnTo>
                  <a:lnTo>
                    <a:pt x="3440" y="881"/>
                  </a:lnTo>
                  <a:lnTo>
                    <a:pt x="3436" y="888"/>
                  </a:lnTo>
                  <a:lnTo>
                    <a:pt x="3433" y="896"/>
                  </a:lnTo>
                  <a:lnTo>
                    <a:pt x="3427" y="917"/>
                  </a:lnTo>
                  <a:lnTo>
                    <a:pt x="3422" y="947"/>
                  </a:lnTo>
                  <a:lnTo>
                    <a:pt x="3412" y="1014"/>
                  </a:lnTo>
                  <a:lnTo>
                    <a:pt x="3404" y="1074"/>
                  </a:lnTo>
                  <a:lnTo>
                    <a:pt x="3399" y="1126"/>
                  </a:lnTo>
                  <a:lnTo>
                    <a:pt x="3395" y="1170"/>
                  </a:lnTo>
                  <a:lnTo>
                    <a:pt x="3393" y="1230"/>
                  </a:lnTo>
                  <a:lnTo>
                    <a:pt x="3392" y="1250"/>
                  </a:lnTo>
                  <a:lnTo>
                    <a:pt x="3386" y="1238"/>
                  </a:lnTo>
                  <a:lnTo>
                    <a:pt x="3372" y="1207"/>
                  </a:lnTo>
                  <a:lnTo>
                    <a:pt x="3364" y="1189"/>
                  </a:lnTo>
                  <a:lnTo>
                    <a:pt x="3352" y="1171"/>
                  </a:lnTo>
                  <a:lnTo>
                    <a:pt x="3342" y="1154"/>
                  </a:lnTo>
                  <a:lnTo>
                    <a:pt x="3335" y="1147"/>
                  </a:lnTo>
                  <a:lnTo>
                    <a:pt x="3330" y="1140"/>
                  </a:lnTo>
                  <a:lnTo>
                    <a:pt x="3324" y="1136"/>
                  </a:lnTo>
                  <a:lnTo>
                    <a:pt x="3319" y="1132"/>
                  </a:lnTo>
                  <a:lnTo>
                    <a:pt x="3313" y="1130"/>
                  </a:lnTo>
                  <a:lnTo>
                    <a:pt x="3307" y="1130"/>
                  </a:lnTo>
                  <a:lnTo>
                    <a:pt x="3302" y="1132"/>
                  </a:lnTo>
                  <a:lnTo>
                    <a:pt x="3296" y="1137"/>
                  </a:lnTo>
                  <a:lnTo>
                    <a:pt x="3292" y="1143"/>
                  </a:lnTo>
                  <a:lnTo>
                    <a:pt x="3287" y="1152"/>
                  </a:lnTo>
                  <a:lnTo>
                    <a:pt x="3283" y="1164"/>
                  </a:lnTo>
                  <a:lnTo>
                    <a:pt x="3279" y="1178"/>
                  </a:lnTo>
                  <a:lnTo>
                    <a:pt x="3276" y="1196"/>
                  </a:lnTo>
                  <a:lnTo>
                    <a:pt x="3273" y="1218"/>
                  </a:lnTo>
                  <a:lnTo>
                    <a:pt x="3270" y="1242"/>
                  </a:lnTo>
                  <a:lnTo>
                    <a:pt x="3268" y="1270"/>
                  </a:lnTo>
                  <a:lnTo>
                    <a:pt x="3267" y="1303"/>
                  </a:lnTo>
                  <a:lnTo>
                    <a:pt x="3266" y="1340"/>
                  </a:lnTo>
                  <a:lnTo>
                    <a:pt x="3267" y="1380"/>
                  </a:lnTo>
                  <a:lnTo>
                    <a:pt x="3269" y="1423"/>
                  </a:lnTo>
                  <a:lnTo>
                    <a:pt x="3274" y="1466"/>
                  </a:lnTo>
                  <a:lnTo>
                    <a:pt x="3278" y="1506"/>
                  </a:lnTo>
                  <a:lnTo>
                    <a:pt x="3286" y="1569"/>
                  </a:lnTo>
                  <a:lnTo>
                    <a:pt x="3289" y="1594"/>
                  </a:lnTo>
                  <a:lnTo>
                    <a:pt x="3283" y="1585"/>
                  </a:lnTo>
                  <a:lnTo>
                    <a:pt x="3265" y="1564"/>
                  </a:lnTo>
                  <a:lnTo>
                    <a:pt x="3254" y="1552"/>
                  </a:lnTo>
                  <a:lnTo>
                    <a:pt x="3241" y="1540"/>
                  </a:lnTo>
                  <a:lnTo>
                    <a:pt x="3228" y="1528"/>
                  </a:lnTo>
                  <a:lnTo>
                    <a:pt x="3214" y="1519"/>
                  </a:lnTo>
                  <a:lnTo>
                    <a:pt x="3208" y="1516"/>
                  </a:lnTo>
                  <a:lnTo>
                    <a:pt x="3201" y="1514"/>
                  </a:lnTo>
                  <a:lnTo>
                    <a:pt x="3194" y="1513"/>
                  </a:lnTo>
                  <a:lnTo>
                    <a:pt x="3189" y="1512"/>
                  </a:lnTo>
                  <a:lnTo>
                    <a:pt x="3183" y="1513"/>
                  </a:lnTo>
                  <a:lnTo>
                    <a:pt x="3177" y="1515"/>
                  </a:lnTo>
                  <a:lnTo>
                    <a:pt x="3173" y="1519"/>
                  </a:lnTo>
                  <a:lnTo>
                    <a:pt x="3168" y="1525"/>
                  </a:lnTo>
                  <a:lnTo>
                    <a:pt x="3165" y="1532"/>
                  </a:lnTo>
                  <a:lnTo>
                    <a:pt x="3162" y="1541"/>
                  </a:lnTo>
                  <a:lnTo>
                    <a:pt x="3159" y="1552"/>
                  </a:lnTo>
                  <a:lnTo>
                    <a:pt x="3158" y="1565"/>
                  </a:lnTo>
                  <a:lnTo>
                    <a:pt x="3157" y="1581"/>
                  </a:lnTo>
                  <a:lnTo>
                    <a:pt x="3157" y="1599"/>
                  </a:lnTo>
                  <a:lnTo>
                    <a:pt x="3158" y="1620"/>
                  </a:lnTo>
                  <a:lnTo>
                    <a:pt x="3160" y="1643"/>
                  </a:lnTo>
                  <a:lnTo>
                    <a:pt x="3166" y="1686"/>
                  </a:lnTo>
                  <a:lnTo>
                    <a:pt x="3171" y="1721"/>
                  </a:lnTo>
                  <a:lnTo>
                    <a:pt x="3181" y="1777"/>
                  </a:lnTo>
                  <a:lnTo>
                    <a:pt x="3187" y="1810"/>
                  </a:lnTo>
                  <a:lnTo>
                    <a:pt x="3191" y="1821"/>
                  </a:lnTo>
                  <a:lnTo>
                    <a:pt x="3182" y="1806"/>
                  </a:lnTo>
                  <a:lnTo>
                    <a:pt x="3171" y="1788"/>
                  </a:lnTo>
                  <a:lnTo>
                    <a:pt x="3158" y="1767"/>
                  </a:lnTo>
                  <a:lnTo>
                    <a:pt x="3143" y="1745"/>
                  </a:lnTo>
                  <a:lnTo>
                    <a:pt x="3126" y="1723"/>
                  </a:lnTo>
                  <a:lnTo>
                    <a:pt x="3108" y="1702"/>
                  </a:lnTo>
                  <a:lnTo>
                    <a:pt x="3099" y="1693"/>
                  </a:lnTo>
                  <a:lnTo>
                    <a:pt x="3090" y="1687"/>
                  </a:lnTo>
                  <a:lnTo>
                    <a:pt x="3081" y="1681"/>
                  </a:lnTo>
                  <a:lnTo>
                    <a:pt x="3072" y="1678"/>
                  </a:lnTo>
                  <a:lnTo>
                    <a:pt x="3064" y="1675"/>
                  </a:lnTo>
                  <a:lnTo>
                    <a:pt x="3056" y="1677"/>
                  </a:lnTo>
                  <a:lnTo>
                    <a:pt x="3052" y="1678"/>
                  </a:lnTo>
                  <a:lnTo>
                    <a:pt x="3048" y="1679"/>
                  </a:lnTo>
                  <a:lnTo>
                    <a:pt x="3042" y="1686"/>
                  </a:lnTo>
                  <a:lnTo>
                    <a:pt x="3036" y="1693"/>
                  </a:lnTo>
                  <a:lnTo>
                    <a:pt x="3030" y="1706"/>
                  </a:lnTo>
                  <a:lnTo>
                    <a:pt x="3026" y="1721"/>
                  </a:lnTo>
                  <a:lnTo>
                    <a:pt x="3022" y="1742"/>
                  </a:lnTo>
                  <a:lnTo>
                    <a:pt x="3020" y="1764"/>
                  </a:lnTo>
                  <a:lnTo>
                    <a:pt x="3018" y="1792"/>
                  </a:lnTo>
                  <a:lnTo>
                    <a:pt x="3018" y="1825"/>
                  </a:lnTo>
                  <a:lnTo>
                    <a:pt x="3019" y="1862"/>
                  </a:lnTo>
                  <a:lnTo>
                    <a:pt x="3021" y="1903"/>
                  </a:lnTo>
                  <a:lnTo>
                    <a:pt x="3026" y="1950"/>
                  </a:lnTo>
                  <a:lnTo>
                    <a:pt x="3034" y="2024"/>
                  </a:lnTo>
                  <a:lnTo>
                    <a:pt x="3043" y="2092"/>
                  </a:lnTo>
                  <a:lnTo>
                    <a:pt x="3053" y="2152"/>
                  </a:lnTo>
                  <a:lnTo>
                    <a:pt x="3063" y="2206"/>
                  </a:lnTo>
                  <a:lnTo>
                    <a:pt x="3073" y="2252"/>
                  </a:lnTo>
                  <a:lnTo>
                    <a:pt x="3082" y="2291"/>
                  </a:lnTo>
                  <a:lnTo>
                    <a:pt x="3095" y="2347"/>
                  </a:lnTo>
                  <a:lnTo>
                    <a:pt x="3100" y="2364"/>
                  </a:lnTo>
                  <a:lnTo>
                    <a:pt x="3101" y="2373"/>
                  </a:lnTo>
                  <a:lnTo>
                    <a:pt x="3100" y="2375"/>
                  </a:lnTo>
                  <a:lnTo>
                    <a:pt x="3099" y="2374"/>
                  </a:lnTo>
                  <a:lnTo>
                    <a:pt x="3092" y="2368"/>
                  </a:lnTo>
                  <a:lnTo>
                    <a:pt x="3082" y="2353"/>
                  </a:lnTo>
                  <a:lnTo>
                    <a:pt x="3066" y="2329"/>
                  </a:lnTo>
                  <a:lnTo>
                    <a:pt x="3019" y="2258"/>
                  </a:lnTo>
                  <a:lnTo>
                    <a:pt x="3005" y="2236"/>
                  </a:lnTo>
                  <a:lnTo>
                    <a:pt x="2990" y="2216"/>
                  </a:lnTo>
                  <a:lnTo>
                    <a:pt x="2975" y="2198"/>
                  </a:lnTo>
                  <a:lnTo>
                    <a:pt x="2962" y="2182"/>
                  </a:lnTo>
                  <a:lnTo>
                    <a:pt x="2948" y="2168"/>
                  </a:lnTo>
                  <a:lnTo>
                    <a:pt x="2936" y="2154"/>
                  </a:lnTo>
                  <a:lnTo>
                    <a:pt x="2924" y="2143"/>
                  </a:lnTo>
                  <a:lnTo>
                    <a:pt x="2911" y="2133"/>
                  </a:lnTo>
                  <a:lnTo>
                    <a:pt x="2900" y="2125"/>
                  </a:lnTo>
                  <a:lnTo>
                    <a:pt x="2890" y="2117"/>
                  </a:lnTo>
                  <a:lnTo>
                    <a:pt x="2880" y="2113"/>
                  </a:lnTo>
                  <a:lnTo>
                    <a:pt x="2871" y="2108"/>
                  </a:lnTo>
                  <a:lnTo>
                    <a:pt x="2862" y="2105"/>
                  </a:lnTo>
                  <a:lnTo>
                    <a:pt x="2854" y="2104"/>
                  </a:lnTo>
                  <a:lnTo>
                    <a:pt x="2846" y="2104"/>
                  </a:lnTo>
                  <a:lnTo>
                    <a:pt x="2840" y="2105"/>
                  </a:lnTo>
                  <a:lnTo>
                    <a:pt x="2834" y="2107"/>
                  </a:lnTo>
                  <a:lnTo>
                    <a:pt x="2828" y="2112"/>
                  </a:lnTo>
                  <a:lnTo>
                    <a:pt x="2825" y="2116"/>
                  </a:lnTo>
                  <a:lnTo>
                    <a:pt x="2822" y="2122"/>
                  </a:lnTo>
                  <a:lnTo>
                    <a:pt x="2819" y="2129"/>
                  </a:lnTo>
                  <a:lnTo>
                    <a:pt x="2817" y="2136"/>
                  </a:lnTo>
                  <a:lnTo>
                    <a:pt x="2817" y="2145"/>
                  </a:lnTo>
                  <a:lnTo>
                    <a:pt x="2817" y="2156"/>
                  </a:lnTo>
                  <a:lnTo>
                    <a:pt x="2818" y="2167"/>
                  </a:lnTo>
                  <a:lnTo>
                    <a:pt x="2822" y="2179"/>
                  </a:lnTo>
                  <a:lnTo>
                    <a:pt x="2825" y="2191"/>
                  </a:lnTo>
                  <a:lnTo>
                    <a:pt x="2830" y="2205"/>
                  </a:lnTo>
                  <a:lnTo>
                    <a:pt x="2835" y="2219"/>
                  </a:lnTo>
                  <a:lnTo>
                    <a:pt x="2843" y="2235"/>
                  </a:lnTo>
                  <a:lnTo>
                    <a:pt x="2851" y="2251"/>
                  </a:lnTo>
                  <a:lnTo>
                    <a:pt x="2860" y="2267"/>
                  </a:lnTo>
                  <a:lnTo>
                    <a:pt x="2885" y="2310"/>
                  </a:lnTo>
                  <a:lnTo>
                    <a:pt x="2907" y="2356"/>
                  </a:lnTo>
                  <a:lnTo>
                    <a:pt x="2917" y="2380"/>
                  </a:lnTo>
                  <a:lnTo>
                    <a:pt x="2927" y="2401"/>
                  </a:lnTo>
                  <a:lnTo>
                    <a:pt x="2935" y="2422"/>
                  </a:lnTo>
                  <a:lnTo>
                    <a:pt x="2941" y="2442"/>
                  </a:lnTo>
                  <a:lnTo>
                    <a:pt x="2944" y="2458"/>
                  </a:lnTo>
                  <a:lnTo>
                    <a:pt x="2946" y="2472"/>
                  </a:lnTo>
                  <a:lnTo>
                    <a:pt x="2945" y="2477"/>
                  </a:lnTo>
                  <a:lnTo>
                    <a:pt x="2944" y="2482"/>
                  </a:lnTo>
                  <a:lnTo>
                    <a:pt x="2943" y="2485"/>
                  </a:lnTo>
                  <a:lnTo>
                    <a:pt x="2941" y="2488"/>
                  </a:lnTo>
                  <a:lnTo>
                    <a:pt x="2937" y="2489"/>
                  </a:lnTo>
                  <a:lnTo>
                    <a:pt x="2933" y="2489"/>
                  </a:lnTo>
                  <a:lnTo>
                    <a:pt x="2927" y="2488"/>
                  </a:lnTo>
                  <a:lnTo>
                    <a:pt x="2922" y="2484"/>
                  </a:lnTo>
                  <a:lnTo>
                    <a:pt x="2915" y="2481"/>
                  </a:lnTo>
                  <a:lnTo>
                    <a:pt x="2906" y="2475"/>
                  </a:lnTo>
                  <a:lnTo>
                    <a:pt x="2887" y="2458"/>
                  </a:lnTo>
                  <a:lnTo>
                    <a:pt x="2862" y="2435"/>
                  </a:lnTo>
                  <a:lnTo>
                    <a:pt x="2842" y="2415"/>
                  </a:lnTo>
                  <a:lnTo>
                    <a:pt x="2815" y="2384"/>
                  </a:lnTo>
                  <a:lnTo>
                    <a:pt x="2805" y="2374"/>
                  </a:lnTo>
                  <a:lnTo>
                    <a:pt x="2795" y="2366"/>
                  </a:lnTo>
                  <a:lnTo>
                    <a:pt x="2789" y="2364"/>
                  </a:lnTo>
                  <a:lnTo>
                    <a:pt x="2784" y="2362"/>
                  </a:lnTo>
                  <a:lnTo>
                    <a:pt x="2778" y="2361"/>
                  </a:lnTo>
                  <a:lnTo>
                    <a:pt x="2771" y="2360"/>
                  </a:lnTo>
                  <a:lnTo>
                    <a:pt x="2762" y="2360"/>
                  </a:lnTo>
                  <a:lnTo>
                    <a:pt x="2753" y="2363"/>
                  </a:lnTo>
                  <a:lnTo>
                    <a:pt x="2745" y="2366"/>
                  </a:lnTo>
                  <a:lnTo>
                    <a:pt x="2739" y="2373"/>
                  </a:lnTo>
                  <a:lnTo>
                    <a:pt x="2732" y="2382"/>
                  </a:lnTo>
                  <a:lnTo>
                    <a:pt x="2727" y="2392"/>
                  </a:lnTo>
                  <a:lnTo>
                    <a:pt x="2725" y="2405"/>
                  </a:lnTo>
                  <a:lnTo>
                    <a:pt x="2724" y="2418"/>
                  </a:lnTo>
                  <a:lnTo>
                    <a:pt x="2726" y="2435"/>
                  </a:lnTo>
                  <a:lnTo>
                    <a:pt x="2730" y="2453"/>
                  </a:lnTo>
                  <a:lnTo>
                    <a:pt x="2736" y="2473"/>
                  </a:lnTo>
                  <a:lnTo>
                    <a:pt x="2747" y="2494"/>
                  </a:lnTo>
                  <a:lnTo>
                    <a:pt x="2760" y="2518"/>
                  </a:lnTo>
                  <a:lnTo>
                    <a:pt x="2776" y="2544"/>
                  </a:lnTo>
                  <a:lnTo>
                    <a:pt x="2796" y="2572"/>
                  </a:lnTo>
                  <a:lnTo>
                    <a:pt x="2821" y="2601"/>
                  </a:lnTo>
                  <a:lnTo>
                    <a:pt x="2844" y="2628"/>
                  </a:lnTo>
                  <a:lnTo>
                    <a:pt x="2860" y="2649"/>
                  </a:lnTo>
                  <a:lnTo>
                    <a:pt x="2870" y="2663"/>
                  </a:lnTo>
                  <a:lnTo>
                    <a:pt x="2872" y="2668"/>
                  </a:lnTo>
                  <a:lnTo>
                    <a:pt x="2873" y="2671"/>
                  </a:lnTo>
                  <a:lnTo>
                    <a:pt x="2873" y="2675"/>
                  </a:lnTo>
                  <a:lnTo>
                    <a:pt x="2871" y="2676"/>
                  </a:lnTo>
                  <a:lnTo>
                    <a:pt x="2869" y="2676"/>
                  </a:lnTo>
                  <a:lnTo>
                    <a:pt x="2865" y="2676"/>
                  </a:lnTo>
                  <a:lnTo>
                    <a:pt x="2855" y="2671"/>
                  </a:lnTo>
                  <a:lnTo>
                    <a:pt x="2841" y="2665"/>
                  </a:lnTo>
                  <a:lnTo>
                    <a:pt x="2806" y="2646"/>
                  </a:lnTo>
                  <a:lnTo>
                    <a:pt x="2763" y="2621"/>
                  </a:lnTo>
                  <a:lnTo>
                    <a:pt x="2742" y="2610"/>
                  </a:lnTo>
                  <a:lnTo>
                    <a:pt x="2721" y="2599"/>
                  </a:lnTo>
                  <a:lnTo>
                    <a:pt x="2699" y="2588"/>
                  </a:lnTo>
                  <a:lnTo>
                    <a:pt x="2680" y="2581"/>
                  </a:lnTo>
                  <a:lnTo>
                    <a:pt x="2669" y="2578"/>
                  </a:lnTo>
                  <a:lnTo>
                    <a:pt x="2660" y="2578"/>
                  </a:lnTo>
                  <a:lnTo>
                    <a:pt x="2652" y="2581"/>
                  </a:lnTo>
                  <a:lnTo>
                    <a:pt x="2646" y="2584"/>
                  </a:lnTo>
                  <a:lnTo>
                    <a:pt x="2641" y="2590"/>
                  </a:lnTo>
                  <a:lnTo>
                    <a:pt x="2638" y="2597"/>
                  </a:lnTo>
                  <a:lnTo>
                    <a:pt x="2635" y="2606"/>
                  </a:lnTo>
                  <a:lnTo>
                    <a:pt x="2635" y="2615"/>
                  </a:lnTo>
                  <a:lnTo>
                    <a:pt x="2635" y="2625"/>
                  </a:lnTo>
                  <a:lnTo>
                    <a:pt x="2638" y="2637"/>
                  </a:lnTo>
                  <a:lnTo>
                    <a:pt x="2641" y="2648"/>
                  </a:lnTo>
                  <a:lnTo>
                    <a:pt x="2646" y="2658"/>
                  </a:lnTo>
                  <a:lnTo>
                    <a:pt x="2650" y="2669"/>
                  </a:lnTo>
                  <a:lnTo>
                    <a:pt x="2657" y="2679"/>
                  </a:lnTo>
                  <a:lnTo>
                    <a:pt x="2664" y="2688"/>
                  </a:lnTo>
                  <a:lnTo>
                    <a:pt x="2672" y="2696"/>
                  </a:lnTo>
                  <a:lnTo>
                    <a:pt x="2727" y="2746"/>
                  </a:lnTo>
                  <a:lnTo>
                    <a:pt x="2775" y="2788"/>
                  </a:lnTo>
                  <a:lnTo>
                    <a:pt x="2813" y="2824"/>
                  </a:lnTo>
                  <a:lnTo>
                    <a:pt x="2844" y="2854"/>
                  </a:lnTo>
                  <a:lnTo>
                    <a:pt x="2869" y="2879"/>
                  </a:lnTo>
                  <a:lnTo>
                    <a:pt x="2886" y="2899"/>
                  </a:lnTo>
                  <a:lnTo>
                    <a:pt x="2897" y="2915"/>
                  </a:lnTo>
                  <a:lnTo>
                    <a:pt x="2900" y="2921"/>
                  </a:lnTo>
                  <a:lnTo>
                    <a:pt x="2901" y="2926"/>
                  </a:lnTo>
                  <a:lnTo>
                    <a:pt x="2902" y="2929"/>
                  </a:lnTo>
                  <a:lnTo>
                    <a:pt x="2901" y="2933"/>
                  </a:lnTo>
                  <a:lnTo>
                    <a:pt x="2899" y="2935"/>
                  </a:lnTo>
                  <a:lnTo>
                    <a:pt x="2896" y="2936"/>
                  </a:lnTo>
                  <a:lnTo>
                    <a:pt x="2892" y="2937"/>
                  </a:lnTo>
                  <a:lnTo>
                    <a:pt x="2887" y="2937"/>
                  </a:lnTo>
                  <a:lnTo>
                    <a:pt x="2873" y="2936"/>
                  </a:lnTo>
                  <a:lnTo>
                    <a:pt x="2855" y="2933"/>
                  </a:lnTo>
                  <a:lnTo>
                    <a:pt x="2835" y="2927"/>
                  </a:lnTo>
                  <a:lnTo>
                    <a:pt x="2788" y="2914"/>
                  </a:lnTo>
                  <a:lnTo>
                    <a:pt x="2761" y="2906"/>
                  </a:lnTo>
                  <a:lnTo>
                    <a:pt x="2735" y="2895"/>
                  </a:lnTo>
                  <a:lnTo>
                    <a:pt x="2710" y="2882"/>
                  </a:lnTo>
                  <a:lnTo>
                    <a:pt x="2685" y="2870"/>
                  </a:lnTo>
                  <a:lnTo>
                    <a:pt x="2638" y="2845"/>
                  </a:lnTo>
                  <a:lnTo>
                    <a:pt x="2616" y="2834"/>
                  </a:lnTo>
                  <a:lnTo>
                    <a:pt x="2598" y="2825"/>
                  </a:lnTo>
                  <a:lnTo>
                    <a:pt x="2582" y="2818"/>
                  </a:lnTo>
                  <a:lnTo>
                    <a:pt x="2575" y="2816"/>
                  </a:lnTo>
                  <a:lnTo>
                    <a:pt x="2568" y="2815"/>
                  </a:lnTo>
                  <a:lnTo>
                    <a:pt x="2563" y="2815"/>
                  </a:lnTo>
                  <a:lnTo>
                    <a:pt x="2558" y="2816"/>
                  </a:lnTo>
                  <a:lnTo>
                    <a:pt x="2554" y="2817"/>
                  </a:lnTo>
                  <a:lnTo>
                    <a:pt x="2551" y="2821"/>
                  </a:lnTo>
                  <a:lnTo>
                    <a:pt x="2549" y="2825"/>
                  </a:lnTo>
                  <a:lnTo>
                    <a:pt x="2548" y="2831"/>
                  </a:lnTo>
                  <a:lnTo>
                    <a:pt x="2548" y="2838"/>
                  </a:lnTo>
                  <a:lnTo>
                    <a:pt x="2549" y="2846"/>
                  </a:lnTo>
                  <a:lnTo>
                    <a:pt x="2551" y="2857"/>
                  </a:lnTo>
                  <a:lnTo>
                    <a:pt x="2556" y="2869"/>
                  </a:lnTo>
                  <a:lnTo>
                    <a:pt x="2566" y="2897"/>
                  </a:lnTo>
                  <a:lnTo>
                    <a:pt x="2572" y="2908"/>
                  </a:lnTo>
                  <a:lnTo>
                    <a:pt x="2577" y="2919"/>
                  </a:lnTo>
                  <a:lnTo>
                    <a:pt x="2585" y="2929"/>
                  </a:lnTo>
                  <a:lnTo>
                    <a:pt x="2593" y="2941"/>
                  </a:lnTo>
                  <a:lnTo>
                    <a:pt x="2603" y="2953"/>
                  </a:lnTo>
                  <a:lnTo>
                    <a:pt x="2614" y="2964"/>
                  </a:lnTo>
                  <a:lnTo>
                    <a:pt x="2626" y="2975"/>
                  </a:lnTo>
                  <a:lnTo>
                    <a:pt x="2640" y="2988"/>
                  </a:lnTo>
                  <a:lnTo>
                    <a:pt x="2655" y="2999"/>
                  </a:lnTo>
                  <a:lnTo>
                    <a:pt x="2671" y="3011"/>
                  </a:lnTo>
                  <a:lnTo>
                    <a:pt x="2688" y="3023"/>
                  </a:lnTo>
                  <a:lnTo>
                    <a:pt x="2707" y="3035"/>
                  </a:lnTo>
                  <a:lnTo>
                    <a:pt x="2727" y="3047"/>
                  </a:lnTo>
                  <a:lnTo>
                    <a:pt x="2750" y="3058"/>
                  </a:lnTo>
                  <a:lnTo>
                    <a:pt x="2773" y="3071"/>
                  </a:lnTo>
                  <a:lnTo>
                    <a:pt x="2797" y="3082"/>
                  </a:lnTo>
                  <a:lnTo>
                    <a:pt x="2808" y="3088"/>
                  </a:lnTo>
                  <a:lnTo>
                    <a:pt x="2816" y="3093"/>
                  </a:lnTo>
                  <a:lnTo>
                    <a:pt x="2821" y="3098"/>
                  </a:lnTo>
                  <a:lnTo>
                    <a:pt x="2822" y="3101"/>
                  </a:lnTo>
                  <a:lnTo>
                    <a:pt x="2819" y="3104"/>
                  </a:lnTo>
                  <a:lnTo>
                    <a:pt x="2816" y="3108"/>
                  </a:lnTo>
                  <a:lnTo>
                    <a:pt x="2810" y="3111"/>
                  </a:lnTo>
                  <a:lnTo>
                    <a:pt x="2801" y="3113"/>
                  </a:lnTo>
                  <a:lnTo>
                    <a:pt x="2780" y="3118"/>
                  </a:lnTo>
                  <a:lnTo>
                    <a:pt x="2754" y="3122"/>
                  </a:lnTo>
                  <a:lnTo>
                    <a:pt x="2696" y="3130"/>
                  </a:lnTo>
                  <a:lnTo>
                    <a:pt x="2667" y="3136"/>
                  </a:lnTo>
                  <a:lnTo>
                    <a:pt x="2641" y="3141"/>
                  </a:lnTo>
                  <a:lnTo>
                    <a:pt x="2630" y="3146"/>
                  </a:lnTo>
                  <a:lnTo>
                    <a:pt x="2620" y="3149"/>
                  </a:lnTo>
                  <a:lnTo>
                    <a:pt x="2612" y="3154"/>
                  </a:lnTo>
                  <a:lnTo>
                    <a:pt x="2606" y="3159"/>
                  </a:lnTo>
                  <a:lnTo>
                    <a:pt x="2602" y="3165"/>
                  </a:lnTo>
                  <a:lnTo>
                    <a:pt x="2601" y="3168"/>
                  </a:lnTo>
                  <a:lnTo>
                    <a:pt x="2601" y="3172"/>
                  </a:lnTo>
                  <a:lnTo>
                    <a:pt x="2602" y="3179"/>
                  </a:lnTo>
                  <a:lnTo>
                    <a:pt x="2606" y="3187"/>
                  </a:lnTo>
                  <a:lnTo>
                    <a:pt x="2614" y="3195"/>
                  </a:lnTo>
                  <a:lnTo>
                    <a:pt x="2625" y="3205"/>
                  </a:lnTo>
                  <a:lnTo>
                    <a:pt x="2640" y="3216"/>
                  </a:lnTo>
                  <a:lnTo>
                    <a:pt x="2659" y="3228"/>
                  </a:lnTo>
                  <a:lnTo>
                    <a:pt x="2681" y="3239"/>
                  </a:lnTo>
                  <a:lnTo>
                    <a:pt x="2702" y="3249"/>
                  </a:lnTo>
                  <a:lnTo>
                    <a:pt x="2717" y="3256"/>
                  </a:lnTo>
                  <a:lnTo>
                    <a:pt x="2727" y="3262"/>
                  </a:lnTo>
                  <a:lnTo>
                    <a:pt x="2730" y="3264"/>
                  </a:lnTo>
                  <a:lnTo>
                    <a:pt x="2730" y="3266"/>
                  </a:lnTo>
                  <a:lnTo>
                    <a:pt x="2727" y="3268"/>
                  </a:lnTo>
                  <a:lnTo>
                    <a:pt x="2722" y="3270"/>
                  </a:lnTo>
                  <a:lnTo>
                    <a:pt x="2704" y="3275"/>
                  </a:lnTo>
                  <a:lnTo>
                    <a:pt x="2672" y="3281"/>
                  </a:lnTo>
                  <a:lnTo>
                    <a:pt x="2653" y="3284"/>
                  </a:lnTo>
                  <a:lnTo>
                    <a:pt x="2637" y="3291"/>
                  </a:lnTo>
                  <a:lnTo>
                    <a:pt x="2620" y="3297"/>
                  </a:lnTo>
                  <a:lnTo>
                    <a:pt x="2606" y="3305"/>
                  </a:lnTo>
                  <a:lnTo>
                    <a:pt x="2593" y="3315"/>
                  </a:lnTo>
                  <a:lnTo>
                    <a:pt x="2583" y="3325"/>
                  </a:lnTo>
                  <a:lnTo>
                    <a:pt x="2574" y="3336"/>
                  </a:lnTo>
                  <a:lnTo>
                    <a:pt x="2567" y="3347"/>
                  </a:lnTo>
                  <a:lnTo>
                    <a:pt x="2564" y="3357"/>
                  </a:lnTo>
                  <a:lnTo>
                    <a:pt x="2561" y="3368"/>
                  </a:lnTo>
                  <a:lnTo>
                    <a:pt x="2563" y="3373"/>
                  </a:lnTo>
                  <a:lnTo>
                    <a:pt x="2563" y="3378"/>
                  </a:lnTo>
                  <a:lnTo>
                    <a:pt x="2565" y="3383"/>
                  </a:lnTo>
                  <a:lnTo>
                    <a:pt x="2567" y="3387"/>
                  </a:lnTo>
                  <a:lnTo>
                    <a:pt x="2570" y="3392"/>
                  </a:lnTo>
                  <a:lnTo>
                    <a:pt x="2575" y="3396"/>
                  </a:lnTo>
                  <a:lnTo>
                    <a:pt x="2579" y="3399"/>
                  </a:lnTo>
                  <a:lnTo>
                    <a:pt x="2585" y="3403"/>
                  </a:lnTo>
                  <a:lnTo>
                    <a:pt x="2592" y="3406"/>
                  </a:lnTo>
                  <a:lnTo>
                    <a:pt x="2598" y="3408"/>
                  </a:lnTo>
                  <a:lnTo>
                    <a:pt x="2616" y="3413"/>
                  </a:lnTo>
                  <a:lnTo>
                    <a:pt x="2631" y="3416"/>
                  </a:lnTo>
                  <a:lnTo>
                    <a:pt x="2637" y="3417"/>
                  </a:lnTo>
                  <a:lnTo>
                    <a:pt x="2640" y="3420"/>
                  </a:lnTo>
                  <a:lnTo>
                    <a:pt x="2642" y="3422"/>
                  </a:lnTo>
                  <a:lnTo>
                    <a:pt x="2642" y="3425"/>
                  </a:lnTo>
                  <a:lnTo>
                    <a:pt x="2642" y="3428"/>
                  </a:lnTo>
                  <a:lnTo>
                    <a:pt x="2640" y="3430"/>
                  </a:lnTo>
                  <a:lnTo>
                    <a:pt x="2633" y="3436"/>
                  </a:lnTo>
                  <a:lnTo>
                    <a:pt x="2624" y="3443"/>
                  </a:lnTo>
                  <a:lnTo>
                    <a:pt x="2600" y="3458"/>
                  </a:lnTo>
                  <a:lnTo>
                    <a:pt x="2586" y="3467"/>
                  </a:lnTo>
                  <a:lnTo>
                    <a:pt x="2575" y="3476"/>
                  </a:lnTo>
                  <a:lnTo>
                    <a:pt x="2564" y="3486"/>
                  </a:lnTo>
                  <a:lnTo>
                    <a:pt x="2560" y="3490"/>
                  </a:lnTo>
                  <a:lnTo>
                    <a:pt x="2557" y="3496"/>
                  </a:lnTo>
                  <a:lnTo>
                    <a:pt x="2554" y="3500"/>
                  </a:lnTo>
                  <a:lnTo>
                    <a:pt x="2552" y="3506"/>
                  </a:lnTo>
                  <a:lnTo>
                    <a:pt x="2552" y="3512"/>
                  </a:lnTo>
                  <a:lnTo>
                    <a:pt x="2554" y="3517"/>
                  </a:lnTo>
                  <a:lnTo>
                    <a:pt x="2556" y="3523"/>
                  </a:lnTo>
                  <a:lnTo>
                    <a:pt x="2560" y="3530"/>
                  </a:lnTo>
                  <a:lnTo>
                    <a:pt x="2566" y="3535"/>
                  </a:lnTo>
                  <a:lnTo>
                    <a:pt x="2573" y="3541"/>
                  </a:lnTo>
                  <a:lnTo>
                    <a:pt x="2587" y="3553"/>
                  </a:lnTo>
                  <a:lnTo>
                    <a:pt x="2592" y="3558"/>
                  </a:lnTo>
                  <a:lnTo>
                    <a:pt x="2596" y="3563"/>
                  </a:lnTo>
                  <a:lnTo>
                    <a:pt x="2598" y="3568"/>
                  </a:lnTo>
                  <a:lnTo>
                    <a:pt x="2601" y="3572"/>
                  </a:lnTo>
                  <a:lnTo>
                    <a:pt x="2601" y="3576"/>
                  </a:lnTo>
                  <a:lnTo>
                    <a:pt x="2601" y="3580"/>
                  </a:lnTo>
                  <a:lnTo>
                    <a:pt x="2601" y="3583"/>
                  </a:lnTo>
                  <a:lnTo>
                    <a:pt x="2598" y="3587"/>
                  </a:lnTo>
                  <a:lnTo>
                    <a:pt x="2594" y="3594"/>
                  </a:lnTo>
                  <a:lnTo>
                    <a:pt x="2588" y="3600"/>
                  </a:lnTo>
                  <a:lnTo>
                    <a:pt x="2582" y="3606"/>
                  </a:lnTo>
                  <a:lnTo>
                    <a:pt x="2574" y="3613"/>
                  </a:lnTo>
                  <a:lnTo>
                    <a:pt x="2568" y="3619"/>
                  </a:lnTo>
                  <a:lnTo>
                    <a:pt x="2563" y="3626"/>
                  </a:lnTo>
                  <a:lnTo>
                    <a:pt x="2559" y="3634"/>
                  </a:lnTo>
                  <a:lnTo>
                    <a:pt x="2558" y="3638"/>
                  </a:lnTo>
                  <a:lnTo>
                    <a:pt x="2558" y="3643"/>
                  </a:lnTo>
                  <a:lnTo>
                    <a:pt x="2559" y="3647"/>
                  </a:lnTo>
                  <a:lnTo>
                    <a:pt x="2561" y="3653"/>
                  </a:lnTo>
                  <a:lnTo>
                    <a:pt x="2564" y="3657"/>
                  </a:lnTo>
                  <a:lnTo>
                    <a:pt x="2568" y="3664"/>
                  </a:lnTo>
                  <a:lnTo>
                    <a:pt x="2574" y="3670"/>
                  </a:lnTo>
                  <a:lnTo>
                    <a:pt x="2579" y="3677"/>
                  </a:lnTo>
                  <a:lnTo>
                    <a:pt x="2592" y="3689"/>
                  </a:lnTo>
                  <a:lnTo>
                    <a:pt x="2600" y="3699"/>
                  </a:lnTo>
                  <a:lnTo>
                    <a:pt x="2603" y="3707"/>
                  </a:lnTo>
                  <a:lnTo>
                    <a:pt x="2604" y="3712"/>
                  </a:lnTo>
                  <a:lnTo>
                    <a:pt x="2603" y="3718"/>
                  </a:lnTo>
                  <a:lnTo>
                    <a:pt x="2600" y="3723"/>
                  </a:lnTo>
                  <a:lnTo>
                    <a:pt x="2589" y="3730"/>
                  </a:lnTo>
                  <a:lnTo>
                    <a:pt x="2584" y="3735"/>
                  </a:lnTo>
                  <a:lnTo>
                    <a:pt x="2579" y="3740"/>
                  </a:lnTo>
                  <a:lnTo>
                    <a:pt x="2576" y="3747"/>
                  </a:lnTo>
                  <a:lnTo>
                    <a:pt x="2575" y="3755"/>
                  </a:lnTo>
                  <a:lnTo>
                    <a:pt x="2576" y="3765"/>
                  </a:lnTo>
                  <a:lnTo>
                    <a:pt x="2580" y="3777"/>
                  </a:lnTo>
                  <a:lnTo>
                    <a:pt x="2587" y="3793"/>
                  </a:lnTo>
                  <a:lnTo>
                    <a:pt x="2600" y="3812"/>
                  </a:lnTo>
                  <a:lnTo>
                    <a:pt x="2606" y="3821"/>
                  </a:lnTo>
                  <a:lnTo>
                    <a:pt x="2611" y="3831"/>
                  </a:lnTo>
                  <a:lnTo>
                    <a:pt x="2615" y="3839"/>
                  </a:lnTo>
                  <a:lnTo>
                    <a:pt x="2619" y="3848"/>
                  </a:lnTo>
                  <a:lnTo>
                    <a:pt x="2621" y="3855"/>
                  </a:lnTo>
                  <a:lnTo>
                    <a:pt x="2622" y="3863"/>
                  </a:lnTo>
                  <a:lnTo>
                    <a:pt x="2622" y="3869"/>
                  </a:lnTo>
                  <a:lnTo>
                    <a:pt x="2622" y="3875"/>
                  </a:lnTo>
                  <a:lnTo>
                    <a:pt x="2620" y="3887"/>
                  </a:lnTo>
                  <a:lnTo>
                    <a:pt x="2615" y="3896"/>
                  </a:lnTo>
                  <a:lnTo>
                    <a:pt x="2610" y="3905"/>
                  </a:lnTo>
                  <a:lnTo>
                    <a:pt x="2604" y="3913"/>
                  </a:lnTo>
                  <a:lnTo>
                    <a:pt x="2598" y="3921"/>
                  </a:lnTo>
                  <a:lnTo>
                    <a:pt x="2593" y="3928"/>
                  </a:lnTo>
                  <a:lnTo>
                    <a:pt x="2591" y="3935"/>
                  </a:lnTo>
                  <a:lnTo>
                    <a:pt x="2589" y="3938"/>
                  </a:lnTo>
                  <a:lnTo>
                    <a:pt x="2589" y="3941"/>
                  </a:lnTo>
                  <a:lnTo>
                    <a:pt x="2589" y="3945"/>
                  </a:lnTo>
                  <a:lnTo>
                    <a:pt x="2592" y="3948"/>
                  </a:lnTo>
                  <a:lnTo>
                    <a:pt x="2594" y="3952"/>
                  </a:lnTo>
                  <a:lnTo>
                    <a:pt x="2597" y="3956"/>
                  </a:lnTo>
                  <a:lnTo>
                    <a:pt x="2607" y="3964"/>
                  </a:lnTo>
                  <a:lnTo>
                    <a:pt x="2623" y="3974"/>
                  </a:lnTo>
                  <a:lnTo>
                    <a:pt x="2631" y="3978"/>
                  </a:lnTo>
                  <a:lnTo>
                    <a:pt x="2638" y="3984"/>
                  </a:lnTo>
                  <a:lnTo>
                    <a:pt x="2643" y="3988"/>
                  </a:lnTo>
                  <a:lnTo>
                    <a:pt x="2648" y="3993"/>
                  </a:lnTo>
                  <a:lnTo>
                    <a:pt x="2651" y="3997"/>
                  </a:lnTo>
                  <a:lnTo>
                    <a:pt x="2655" y="4003"/>
                  </a:lnTo>
                  <a:lnTo>
                    <a:pt x="2656" y="4007"/>
                  </a:lnTo>
                  <a:lnTo>
                    <a:pt x="2657" y="4012"/>
                  </a:lnTo>
                  <a:lnTo>
                    <a:pt x="2657" y="4021"/>
                  </a:lnTo>
                  <a:lnTo>
                    <a:pt x="2656" y="4030"/>
                  </a:lnTo>
                  <a:lnTo>
                    <a:pt x="2650" y="4046"/>
                  </a:lnTo>
                  <a:lnTo>
                    <a:pt x="2648" y="4052"/>
                  </a:lnTo>
                  <a:lnTo>
                    <a:pt x="2647" y="4059"/>
                  </a:lnTo>
                  <a:lnTo>
                    <a:pt x="2647" y="4062"/>
                  </a:lnTo>
                  <a:lnTo>
                    <a:pt x="2648" y="4066"/>
                  </a:lnTo>
                  <a:lnTo>
                    <a:pt x="2649" y="4068"/>
                  </a:lnTo>
                  <a:lnTo>
                    <a:pt x="2651" y="4071"/>
                  </a:lnTo>
                  <a:lnTo>
                    <a:pt x="2655" y="4074"/>
                  </a:lnTo>
                  <a:lnTo>
                    <a:pt x="2659" y="4076"/>
                  </a:lnTo>
                  <a:lnTo>
                    <a:pt x="2671" y="4080"/>
                  </a:lnTo>
                  <a:lnTo>
                    <a:pt x="2688" y="4084"/>
                  </a:lnTo>
                  <a:lnTo>
                    <a:pt x="2712" y="4086"/>
                  </a:lnTo>
                  <a:lnTo>
                    <a:pt x="2725" y="4087"/>
                  </a:lnTo>
                  <a:lnTo>
                    <a:pt x="2733" y="4089"/>
                  </a:lnTo>
                  <a:lnTo>
                    <a:pt x="2736" y="4090"/>
                  </a:lnTo>
                  <a:lnTo>
                    <a:pt x="2738" y="4093"/>
                  </a:lnTo>
                  <a:lnTo>
                    <a:pt x="2738" y="4094"/>
                  </a:lnTo>
                  <a:lnTo>
                    <a:pt x="2738" y="4096"/>
                  </a:lnTo>
                  <a:lnTo>
                    <a:pt x="2734" y="4101"/>
                  </a:lnTo>
                  <a:lnTo>
                    <a:pt x="2731" y="4105"/>
                  </a:lnTo>
                  <a:lnTo>
                    <a:pt x="2721" y="4115"/>
                  </a:lnTo>
                  <a:lnTo>
                    <a:pt x="2717" y="4121"/>
                  </a:lnTo>
                  <a:lnTo>
                    <a:pt x="2716" y="4124"/>
                  </a:lnTo>
                  <a:lnTo>
                    <a:pt x="2715" y="4127"/>
                  </a:lnTo>
                  <a:lnTo>
                    <a:pt x="2716" y="4131"/>
                  </a:lnTo>
                  <a:lnTo>
                    <a:pt x="2717" y="4134"/>
                  </a:lnTo>
                  <a:lnTo>
                    <a:pt x="2720" y="4138"/>
                  </a:lnTo>
                  <a:lnTo>
                    <a:pt x="2723" y="4141"/>
                  </a:lnTo>
                  <a:lnTo>
                    <a:pt x="2727" y="4144"/>
                  </a:lnTo>
                  <a:lnTo>
                    <a:pt x="2733" y="4148"/>
                  </a:lnTo>
                  <a:lnTo>
                    <a:pt x="2750" y="4154"/>
                  </a:lnTo>
                  <a:lnTo>
                    <a:pt x="2773" y="4161"/>
                  </a:lnTo>
                  <a:lnTo>
                    <a:pt x="2804" y="4168"/>
                  </a:lnTo>
                  <a:lnTo>
                    <a:pt x="2807" y="4169"/>
                  </a:lnTo>
                  <a:lnTo>
                    <a:pt x="2808" y="4170"/>
                  </a:lnTo>
                  <a:lnTo>
                    <a:pt x="2808" y="4172"/>
                  </a:lnTo>
                  <a:lnTo>
                    <a:pt x="2808" y="4175"/>
                  </a:lnTo>
                  <a:lnTo>
                    <a:pt x="2805" y="4179"/>
                  </a:lnTo>
                  <a:lnTo>
                    <a:pt x="2799" y="4186"/>
                  </a:lnTo>
                  <a:lnTo>
                    <a:pt x="2786" y="4202"/>
                  </a:lnTo>
                  <a:lnTo>
                    <a:pt x="2778" y="4210"/>
                  </a:lnTo>
                  <a:lnTo>
                    <a:pt x="2772" y="4221"/>
                  </a:lnTo>
                  <a:lnTo>
                    <a:pt x="2769" y="4230"/>
                  </a:lnTo>
                  <a:lnTo>
                    <a:pt x="2768" y="4234"/>
                  </a:lnTo>
                  <a:lnTo>
                    <a:pt x="2768" y="4239"/>
                  </a:lnTo>
                  <a:lnTo>
                    <a:pt x="2768" y="4243"/>
                  </a:lnTo>
                  <a:lnTo>
                    <a:pt x="2770" y="4247"/>
                  </a:lnTo>
                  <a:lnTo>
                    <a:pt x="2772" y="4252"/>
                  </a:lnTo>
                  <a:lnTo>
                    <a:pt x="2777" y="4256"/>
                  </a:lnTo>
                  <a:lnTo>
                    <a:pt x="2782" y="4260"/>
                  </a:lnTo>
                  <a:lnTo>
                    <a:pt x="2789" y="4264"/>
                  </a:lnTo>
                  <a:lnTo>
                    <a:pt x="2798" y="4268"/>
                  </a:lnTo>
                  <a:lnTo>
                    <a:pt x="2808" y="4271"/>
                  </a:lnTo>
                  <a:lnTo>
                    <a:pt x="2819" y="4273"/>
                  </a:lnTo>
                  <a:lnTo>
                    <a:pt x="2834" y="4277"/>
                  </a:lnTo>
                  <a:lnTo>
                    <a:pt x="2867" y="4280"/>
                  </a:lnTo>
                  <a:lnTo>
                    <a:pt x="2878" y="4282"/>
                  </a:lnTo>
                  <a:lnTo>
                    <a:pt x="2886" y="4285"/>
                  </a:lnTo>
                  <a:lnTo>
                    <a:pt x="2887" y="4287"/>
                  </a:lnTo>
                  <a:lnTo>
                    <a:pt x="2889" y="4288"/>
                  </a:lnTo>
                  <a:lnTo>
                    <a:pt x="2889" y="4290"/>
                  </a:lnTo>
                  <a:lnTo>
                    <a:pt x="2889" y="4292"/>
                  </a:lnTo>
                  <a:lnTo>
                    <a:pt x="2887" y="4297"/>
                  </a:lnTo>
                  <a:lnTo>
                    <a:pt x="2883" y="4302"/>
                  </a:lnTo>
                  <a:lnTo>
                    <a:pt x="2873" y="4315"/>
                  </a:lnTo>
                  <a:lnTo>
                    <a:pt x="2869" y="4322"/>
                  </a:lnTo>
                  <a:lnTo>
                    <a:pt x="2865" y="4328"/>
                  </a:lnTo>
                  <a:lnTo>
                    <a:pt x="2863" y="4335"/>
                  </a:lnTo>
                  <a:lnTo>
                    <a:pt x="2863" y="4338"/>
                  </a:lnTo>
                  <a:lnTo>
                    <a:pt x="2863" y="4342"/>
                  </a:lnTo>
                  <a:lnTo>
                    <a:pt x="2864" y="4345"/>
                  </a:lnTo>
                  <a:lnTo>
                    <a:pt x="2867" y="4348"/>
                  </a:lnTo>
                  <a:lnTo>
                    <a:pt x="2869" y="4351"/>
                  </a:lnTo>
                  <a:lnTo>
                    <a:pt x="2873" y="4354"/>
                  </a:lnTo>
                  <a:lnTo>
                    <a:pt x="2885" y="4361"/>
                  </a:lnTo>
                  <a:lnTo>
                    <a:pt x="2900" y="4366"/>
                  </a:lnTo>
                  <a:lnTo>
                    <a:pt x="2927" y="4375"/>
                  </a:lnTo>
                  <a:lnTo>
                    <a:pt x="2934" y="4379"/>
                  </a:lnTo>
                  <a:lnTo>
                    <a:pt x="2937" y="4381"/>
                  </a:lnTo>
                  <a:lnTo>
                    <a:pt x="2937" y="4382"/>
                  </a:lnTo>
                  <a:lnTo>
                    <a:pt x="2935" y="4384"/>
                  </a:lnTo>
                  <a:lnTo>
                    <a:pt x="2926" y="4387"/>
                  </a:lnTo>
                  <a:lnTo>
                    <a:pt x="2916" y="4389"/>
                  </a:lnTo>
                  <a:lnTo>
                    <a:pt x="2911" y="4391"/>
                  </a:lnTo>
                  <a:lnTo>
                    <a:pt x="2908" y="4393"/>
                  </a:lnTo>
                  <a:lnTo>
                    <a:pt x="2908" y="4397"/>
                  </a:lnTo>
                  <a:lnTo>
                    <a:pt x="2909" y="4401"/>
                  </a:lnTo>
                  <a:lnTo>
                    <a:pt x="2914" y="4406"/>
                  </a:lnTo>
                  <a:lnTo>
                    <a:pt x="2923" y="4412"/>
                  </a:lnTo>
                  <a:lnTo>
                    <a:pt x="2928" y="4417"/>
                  </a:lnTo>
                  <a:lnTo>
                    <a:pt x="2932" y="4421"/>
                  </a:lnTo>
                  <a:lnTo>
                    <a:pt x="2933" y="4427"/>
                  </a:lnTo>
                  <a:lnTo>
                    <a:pt x="2933" y="4431"/>
                  </a:lnTo>
                  <a:lnTo>
                    <a:pt x="2932" y="4436"/>
                  </a:lnTo>
                  <a:lnTo>
                    <a:pt x="2929" y="4442"/>
                  </a:lnTo>
                  <a:lnTo>
                    <a:pt x="2926" y="4451"/>
                  </a:lnTo>
                  <a:lnTo>
                    <a:pt x="2925" y="4454"/>
                  </a:lnTo>
                  <a:lnTo>
                    <a:pt x="2924" y="4457"/>
                  </a:lnTo>
                  <a:lnTo>
                    <a:pt x="2926" y="4461"/>
                  </a:lnTo>
                  <a:lnTo>
                    <a:pt x="2928" y="4463"/>
                  </a:lnTo>
                  <a:lnTo>
                    <a:pt x="2934" y="4465"/>
                  </a:lnTo>
                  <a:lnTo>
                    <a:pt x="2943" y="4466"/>
                  </a:lnTo>
                  <a:lnTo>
                    <a:pt x="2954" y="4466"/>
                  </a:lnTo>
                  <a:lnTo>
                    <a:pt x="2970" y="4465"/>
                  </a:lnTo>
                  <a:lnTo>
                    <a:pt x="2975" y="4465"/>
                  </a:lnTo>
                  <a:lnTo>
                    <a:pt x="2979" y="4466"/>
                  </a:lnTo>
                  <a:lnTo>
                    <a:pt x="2979" y="4467"/>
                  </a:lnTo>
                  <a:lnTo>
                    <a:pt x="2979" y="4468"/>
                  </a:lnTo>
                  <a:lnTo>
                    <a:pt x="2976" y="4472"/>
                  </a:lnTo>
                  <a:lnTo>
                    <a:pt x="2966" y="4480"/>
                  </a:lnTo>
                  <a:lnTo>
                    <a:pt x="2953" y="4490"/>
                  </a:lnTo>
                  <a:lnTo>
                    <a:pt x="2947" y="4494"/>
                  </a:lnTo>
                  <a:lnTo>
                    <a:pt x="2942" y="4499"/>
                  </a:lnTo>
                  <a:lnTo>
                    <a:pt x="2939" y="4503"/>
                  </a:lnTo>
                  <a:lnTo>
                    <a:pt x="2938" y="4508"/>
                  </a:lnTo>
                  <a:lnTo>
                    <a:pt x="2938" y="4510"/>
                  </a:lnTo>
                  <a:lnTo>
                    <a:pt x="2941" y="4512"/>
                  </a:lnTo>
                  <a:lnTo>
                    <a:pt x="2945" y="4514"/>
                  </a:lnTo>
                  <a:lnTo>
                    <a:pt x="2955" y="4517"/>
                  </a:lnTo>
                  <a:lnTo>
                    <a:pt x="2970" y="4518"/>
                  </a:lnTo>
                  <a:lnTo>
                    <a:pt x="2983" y="4519"/>
                  </a:lnTo>
                  <a:lnTo>
                    <a:pt x="2991" y="4521"/>
                  </a:lnTo>
                  <a:lnTo>
                    <a:pt x="2993" y="4522"/>
                  </a:lnTo>
                  <a:lnTo>
                    <a:pt x="2994" y="4523"/>
                  </a:lnTo>
                  <a:lnTo>
                    <a:pt x="2994" y="4525"/>
                  </a:lnTo>
                  <a:lnTo>
                    <a:pt x="2993" y="4527"/>
                  </a:lnTo>
                  <a:lnTo>
                    <a:pt x="2990" y="4530"/>
                  </a:lnTo>
                  <a:lnTo>
                    <a:pt x="2984" y="4534"/>
                  </a:lnTo>
                  <a:lnTo>
                    <a:pt x="2970" y="4543"/>
                  </a:lnTo>
                  <a:lnTo>
                    <a:pt x="2962" y="4546"/>
                  </a:lnTo>
                  <a:lnTo>
                    <a:pt x="2956" y="4550"/>
                  </a:lnTo>
                  <a:lnTo>
                    <a:pt x="2953" y="4555"/>
                  </a:lnTo>
                  <a:lnTo>
                    <a:pt x="2952" y="4556"/>
                  </a:lnTo>
                  <a:lnTo>
                    <a:pt x="2953" y="4558"/>
                  </a:lnTo>
                  <a:lnTo>
                    <a:pt x="2954" y="4559"/>
                  </a:lnTo>
                  <a:lnTo>
                    <a:pt x="2956" y="4562"/>
                  </a:lnTo>
                  <a:lnTo>
                    <a:pt x="2964" y="4564"/>
                  </a:lnTo>
                  <a:lnTo>
                    <a:pt x="2979" y="4566"/>
                  </a:lnTo>
                  <a:lnTo>
                    <a:pt x="2999" y="4567"/>
                  </a:lnTo>
                  <a:lnTo>
                    <a:pt x="3010" y="4568"/>
                  </a:lnTo>
                  <a:lnTo>
                    <a:pt x="3017" y="4571"/>
                  </a:lnTo>
                  <a:lnTo>
                    <a:pt x="3018" y="4572"/>
                  </a:lnTo>
                  <a:lnTo>
                    <a:pt x="3019" y="4573"/>
                  </a:lnTo>
                  <a:lnTo>
                    <a:pt x="3017" y="4576"/>
                  </a:lnTo>
                  <a:lnTo>
                    <a:pt x="3011" y="4580"/>
                  </a:lnTo>
                  <a:lnTo>
                    <a:pt x="3005" y="4584"/>
                  </a:lnTo>
                  <a:lnTo>
                    <a:pt x="2990" y="4593"/>
                  </a:lnTo>
                  <a:lnTo>
                    <a:pt x="2983" y="4599"/>
                  </a:lnTo>
                  <a:lnTo>
                    <a:pt x="2979" y="4603"/>
                  </a:lnTo>
                  <a:lnTo>
                    <a:pt x="2978" y="4606"/>
                  </a:lnTo>
                  <a:lnTo>
                    <a:pt x="2976" y="4609"/>
                  </a:lnTo>
                  <a:lnTo>
                    <a:pt x="2978" y="4612"/>
                  </a:lnTo>
                  <a:lnTo>
                    <a:pt x="2979" y="4614"/>
                  </a:lnTo>
                  <a:lnTo>
                    <a:pt x="2981" y="4617"/>
                  </a:lnTo>
                  <a:lnTo>
                    <a:pt x="2985" y="4620"/>
                  </a:lnTo>
                  <a:lnTo>
                    <a:pt x="2997" y="4624"/>
                  </a:lnTo>
                  <a:lnTo>
                    <a:pt x="3016" y="4629"/>
                  </a:lnTo>
                  <a:lnTo>
                    <a:pt x="3042" y="4633"/>
                  </a:lnTo>
                  <a:lnTo>
                    <a:pt x="3052" y="4636"/>
                  </a:lnTo>
                  <a:lnTo>
                    <a:pt x="3058" y="4638"/>
                  </a:lnTo>
                  <a:lnTo>
                    <a:pt x="3060" y="4639"/>
                  </a:lnTo>
                  <a:lnTo>
                    <a:pt x="3060" y="4640"/>
                  </a:lnTo>
                  <a:lnTo>
                    <a:pt x="3058" y="4642"/>
                  </a:lnTo>
                  <a:lnTo>
                    <a:pt x="3054" y="4645"/>
                  </a:lnTo>
                  <a:lnTo>
                    <a:pt x="3048" y="4647"/>
                  </a:lnTo>
                  <a:lnTo>
                    <a:pt x="3034" y="4652"/>
                  </a:lnTo>
                  <a:lnTo>
                    <a:pt x="3027" y="4656"/>
                  </a:lnTo>
                  <a:lnTo>
                    <a:pt x="3021" y="4658"/>
                  </a:lnTo>
                  <a:lnTo>
                    <a:pt x="3018" y="4663"/>
                  </a:lnTo>
                  <a:lnTo>
                    <a:pt x="3017" y="4664"/>
                  </a:lnTo>
                  <a:lnTo>
                    <a:pt x="3017" y="4666"/>
                  </a:lnTo>
                  <a:lnTo>
                    <a:pt x="3018" y="4668"/>
                  </a:lnTo>
                  <a:lnTo>
                    <a:pt x="3019" y="4669"/>
                  </a:lnTo>
                  <a:lnTo>
                    <a:pt x="3026" y="4674"/>
                  </a:lnTo>
                  <a:lnTo>
                    <a:pt x="3038" y="4678"/>
                  </a:lnTo>
                  <a:lnTo>
                    <a:pt x="3055" y="4683"/>
                  </a:lnTo>
                  <a:lnTo>
                    <a:pt x="3072" y="4688"/>
                  </a:lnTo>
                  <a:lnTo>
                    <a:pt x="3082" y="4693"/>
                  </a:lnTo>
                  <a:lnTo>
                    <a:pt x="3085" y="4695"/>
                  </a:lnTo>
                  <a:lnTo>
                    <a:pt x="3086" y="4697"/>
                  </a:lnTo>
                  <a:lnTo>
                    <a:pt x="3086" y="4698"/>
                  </a:lnTo>
                  <a:lnTo>
                    <a:pt x="3086" y="4701"/>
                  </a:lnTo>
                  <a:lnTo>
                    <a:pt x="3082" y="4705"/>
                  </a:lnTo>
                  <a:lnTo>
                    <a:pt x="3076" y="4710"/>
                  </a:lnTo>
                  <a:lnTo>
                    <a:pt x="3058" y="4717"/>
                  </a:lnTo>
                  <a:lnTo>
                    <a:pt x="3051" y="4722"/>
                  </a:lnTo>
                  <a:lnTo>
                    <a:pt x="3043" y="4726"/>
                  </a:lnTo>
                  <a:lnTo>
                    <a:pt x="3038" y="4731"/>
                  </a:lnTo>
                  <a:lnTo>
                    <a:pt x="3037" y="4733"/>
                  </a:lnTo>
                  <a:lnTo>
                    <a:pt x="3037" y="4735"/>
                  </a:lnTo>
                  <a:lnTo>
                    <a:pt x="3038" y="4738"/>
                  </a:lnTo>
                  <a:lnTo>
                    <a:pt x="3039" y="4741"/>
                  </a:lnTo>
                  <a:lnTo>
                    <a:pt x="3043" y="4743"/>
                  </a:lnTo>
                  <a:lnTo>
                    <a:pt x="3048" y="4747"/>
                  </a:lnTo>
                  <a:lnTo>
                    <a:pt x="3063" y="4752"/>
                  </a:lnTo>
                  <a:lnTo>
                    <a:pt x="3084" y="4759"/>
                  </a:lnTo>
                  <a:lnTo>
                    <a:pt x="3097" y="4762"/>
                  </a:lnTo>
                  <a:lnTo>
                    <a:pt x="3106" y="4766"/>
                  </a:lnTo>
                  <a:lnTo>
                    <a:pt x="3113" y="4769"/>
                  </a:lnTo>
                  <a:lnTo>
                    <a:pt x="3118" y="4772"/>
                  </a:lnTo>
                  <a:lnTo>
                    <a:pt x="3121" y="4776"/>
                  </a:lnTo>
                  <a:lnTo>
                    <a:pt x="3123" y="4779"/>
                  </a:lnTo>
                  <a:lnTo>
                    <a:pt x="3123" y="4783"/>
                  </a:lnTo>
                  <a:lnTo>
                    <a:pt x="3122" y="4786"/>
                  </a:lnTo>
                  <a:lnTo>
                    <a:pt x="3120" y="4789"/>
                  </a:lnTo>
                  <a:lnTo>
                    <a:pt x="3117" y="4793"/>
                  </a:lnTo>
                  <a:lnTo>
                    <a:pt x="3108" y="4799"/>
                  </a:lnTo>
                  <a:lnTo>
                    <a:pt x="3086" y="4812"/>
                  </a:lnTo>
                  <a:lnTo>
                    <a:pt x="3076" y="4818"/>
                  </a:lnTo>
                  <a:lnTo>
                    <a:pt x="3070" y="4825"/>
                  </a:lnTo>
                  <a:lnTo>
                    <a:pt x="3067" y="4829"/>
                  </a:lnTo>
                  <a:lnTo>
                    <a:pt x="3067" y="4832"/>
                  </a:lnTo>
                  <a:lnTo>
                    <a:pt x="3067" y="4835"/>
                  </a:lnTo>
                  <a:lnTo>
                    <a:pt x="3070" y="4839"/>
                  </a:lnTo>
                  <a:lnTo>
                    <a:pt x="3073" y="4842"/>
                  </a:lnTo>
                  <a:lnTo>
                    <a:pt x="3079" y="4846"/>
                  </a:lnTo>
                  <a:lnTo>
                    <a:pt x="3086" y="4850"/>
                  </a:lnTo>
                  <a:lnTo>
                    <a:pt x="3097" y="4853"/>
                  </a:lnTo>
                  <a:lnTo>
                    <a:pt x="3123" y="4860"/>
                  </a:lnTo>
                  <a:lnTo>
                    <a:pt x="3163" y="4868"/>
                  </a:lnTo>
                  <a:lnTo>
                    <a:pt x="3103" y="4879"/>
                  </a:lnTo>
                  <a:lnTo>
                    <a:pt x="2957" y="4907"/>
                  </a:lnTo>
                  <a:lnTo>
                    <a:pt x="2865" y="4923"/>
                  </a:lnTo>
                  <a:lnTo>
                    <a:pt x="2770" y="4938"/>
                  </a:lnTo>
                  <a:lnTo>
                    <a:pt x="2676" y="4952"/>
                  </a:lnTo>
                  <a:lnTo>
                    <a:pt x="2631" y="4958"/>
                  </a:lnTo>
                  <a:lnTo>
                    <a:pt x="2588" y="4962"/>
                  </a:lnTo>
                  <a:lnTo>
                    <a:pt x="2545" y="4965"/>
                  </a:lnTo>
                  <a:lnTo>
                    <a:pt x="2497" y="4969"/>
                  </a:lnTo>
                  <a:lnTo>
                    <a:pt x="2397" y="4973"/>
                  </a:lnTo>
                  <a:lnTo>
                    <a:pt x="2293" y="4978"/>
                  </a:lnTo>
                  <a:lnTo>
                    <a:pt x="2198" y="4982"/>
                  </a:lnTo>
                  <a:lnTo>
                    <a:pt x="2156" y="4984"/>
                  </a:lnTo>
                  <a:lnTo>
                    <a:pt x="2121" y="4989"/>
                  </a:lnTo>
                  <a:lnTo>
                    <a:pt x="2091" y="4993"/>
                  </a:lnTo>
                  <a:lnTo>
                    <a:pt x="2079" y="4996"/>
                  </a:lnTo>
                  <a:lnTo>
                    <a:pt x="2070" y="4999"/>
                  </a:lnTo>
                  <a:lnTo>
                    <a:pt x="2062" y="5002"/>
                  </a:lnTo>
                  <a:lnTo>
                    <a:pt x="2058" y="5006"/>
                  </a:lnTo>
                  <a:lnTo>
                    <a:pt x="2055" y="5009"/>
                  </a:lnTo>
                  <a:lnTo>
                    <a:pt x="2054" y="5011"/>
                  </a:lnTo>
                  <a:lnTo>
                    <a:pt x="2055" y="5014"/>
                  </a:lnTo>
                  <a:lnTo>
                    <a:pt x="2059" y="5018"/>
                  </a:lnTo>
                  <a:lnTo>
                    <a:pt x="2064" y="5024"/>
                  </a:lnTo>
                  <a:lnTo>
                    <a:pt x="2073" y="5028"/>
                  </a:lnTo>
                  <a:lnTo>
                    <a:pt x="2087" y="5035"/>
                  </a:lnTo>
                  <a:lnTo>
                    <a:pt x="2098" y="5041"/>
                  </a:lnTo>
                  <a:lnTo>
                    <a:pt x="2106" y="5046"/>
                  </a:lnTo>
                  <a:lnTo>
                    <a:pt x="2108" y="5050"/>
                  </a:lnTo>
                  <a:lnTo>
                    <a:pt x="2110" y="5053"/>
                  </a:lnTo>
                  <a:lnTo>
                    <a:pt x="2110" y="5055"/>
                  </a:lnTo>
                  <a:lnTo>
                    <a:pt x="2110" y="5058"/>
                  </a:lnTo>
                  <a:lnTo>
                    <a:pt x="2109" y="5061"/>
                  </a:lnTo>
                  <a:lnTo>
                    <a:pt x="2107" y="5064"/>
                  </a:lnTo>
                  <a:lnTo>
                    <a:pt x="2100" y="5070"/>
                  </a:lnTo>
                  <a:lnTo>
                    <a:pt x="2091" y="5074"/>
                  </a:lnTo>
                  <a:lnTo>
                    <a:pt x="2080" y="5080"/>
                  </a:lnTo>
                  <a:lnTo>
                    <a:pt x="2066" y="5084"/>
                  </a:lnTo>
                  <a:lnTo>
                    <a:pt x="2051" y="5090"/>
                  </a:lnTo>
                  <a:lnTo>
                    <a:pt x="2016" y="5099"/>
                  </a:lnTo>
                  <a:lnTo>
                    <a:pt x="1977" y="5108"/>
                  </a:lnTo>
                  <a:lnTo>
                    <a:pt x="1939" y="5117"/>
                  </a:lnTo>
                  <a:lnTo>
                    <a:pt x="1868" y="5131"/>
                  </a:lnTo>
                  <a:lnTo>
                    <a:pt x="1842" y="5139"/>
                  </a:lnTo>
                  <a:lnTo>
                    <a:pt x="1833" y="5142"/>
                  </a:lnTo>
                  <a:lnTo>
                    <a:pt x="1826" y="5145"/>
                  </a:lnTo>
                  <a:lnTo>
                    <a:pt x="1822" y="5148"/>
                  </a:lnTo>
                  <a:lnTo>
                    <a:pt x="1821" y="5149"/>
                  </a:lnTo>
                  <a:lnTo>
                    <a:pt x="1821" y="5150"/>
                  </a:lnTo>
                  <a:lnTo>
                    <a:pt x="1824" y="5154"/>
                  </a:lnTo>
                  <a:lnTo>
                    <a:pt x="1831" y="5156"/>
                  </a:lnTo>
                  <a:lnTo>
                    <a:pt x="1842" y="5158"/>
                  </a:lnTo>
                  <a:lnTo>
                    <a:pt x="1858" y="5162"/>
                  </a:lnTo>
                  <a:lnTo>
                    <a:pt x="1905" y="5165"/>
                  </a:lnTo>
                  <a:lnTo>
                    <a:pt x="1957" y="5171"/>
                  </a:lnTo>
                  <a:lnTo>
                    <a:pt x="1996" y="5176"/>
                  </a:lnTo>
                  <a:lnTo>
                    <a:pt x="2013" y="5180"/>
                  </a:lnTo>
                  <a:lnTo>
                    <a:pt x="2026" y="5183"/>
                  </a:lnTo>
                  <a:lnTo>
                    <a:pt x="2038" y="5186"/>
                  </a:lnTo>
                  <a:lnTo>
                    <a:pt x="2045" y="5190"/>
                  </a:lnTo>
                  <a:lnTo>
                    <a:pt x="2052" y="5194"/>
                  </a:lnTo>
                  <a:lnTo>
                    <a:pt x="2057" y="5199"/>
                  </a:lnTo>
                  <a:lnTo>
                    <a:pt x="2059" y="5203"/>
                  </a:lnTo>
                  <a:lnTo>
                    <a:pt x="2059" y="5208"/>
                  </a:lnTo>
                  <a:lnTo>
                    <a:pt x="2057" y="5212"/>
                  </a:lnTo>
                  <a:lnTo>
                    <a:pt x="2053" y="5217"/>
                  </a:lnTo>
                  <a:lnTo>
                    <a:pt x="2048" y="5221"/>
                  </a:lnTo>
                  <a:lnTo>
                    <a:pt x="2040" y="5227"/>
                  </a:lnTo>
                  <a:lnTo>
                    <a:pt x="2021" y="5237"/>
                  </a:lnTo>
                  <a:lnTo>
                    <a:pt x="1996" y="5247"/>
                  </a:lnTo>
                  <a:lnTo>
                    <a:pt x="1967" y="5257"/>
                  </a:lnTo>
                  <a:lnTo>
                    <a:pt x="1932" y="5267"/>
                  </a:lnTo>
                  <a:lnTo>
                    <a:pt x="1895" y="5276"/>
                  </a:lnTo>
                  <a:lnTo>
                    <a:pt x="1854" y="5286"/>
                  </a:lnTo>
                  <a:lnTo>
                    <a:pt x="1811" y="5295"/>
                  </a:lnTo>
                  <a:lnTo>
                    <a:pt x="1767" y="5303"/>
                  </a:lnTo>
                  <a:lnTo>
                    <a:pt x="1725" y="5312"/>
                  </a:lnTo>
                  <a:lnTo>
                    <a:pt x="1689" y="5322"/>
                  </a:lnTo>
                  <a:lnTo>
                    <a:pt x="1659" y="5331"/>
                  </a:lnTo>
                  <a:lnTo>
                    <a:pt x="1636" y="5341"/>
                  </a:lnTo>
                  <a:lnTo>
                    <a:pt x="1626" y="5347"/>
                  </a:lnTo>
                  <a:lnTo>
                    <a:pt x="1618" y="5352"/>
                  </a:lnTo>
                  <a:lnTo>
                    <a:pt x="1611" y="5357"/>
                  </a:lnTo>
                  <a:lnTo>
                    <a:pt x="1606" y="5361"/>
                  </a:lnTo>
                  <a:lnTo>
                    <a:pt x="1602" y="5367"/>
                  </a:lnTo>
                  <a:lnTo>
                    <a:pt x="1600" y="5371"/>
                  </a:lnTo>
                  <a:lnTo>
                    <a:pt x="1600" y="5376"/>
                  </a:lnTo>
                  <a:lnTo>
                    <a:pt x="1600" y="5379"/>
                  </a:lnTo>
                  <a:lnTo>
                    <a:pt x="1602" y="5384"/>
                  </a:lnTo>
                  <a:lnTo>
                    <a:pt x="1607" y="5387"/>
                  </a:lnTo>
                  <a:lnTo>
                    <a:pt x="1611" y="5391"/>
                  </a:lnTo>
                  <a:lnTo>
                    <a:pt x="1618" y="5394"/>
                  </a:lnTo>
                  <a:lnTo>
                    <a:pt x="1627" y="5396"/>
                  </a:lnTo>
                  <a:lnTo>
                    <a:pt x="1636" y="5398"/>
                  </a:lnTo>
                  <a:lnTo>
                    <a:pt x="1659" y="5402"/>
                  </a:lnTo>
                  <a:lnTo>
                    <a:pt x="1689" y="5403"/>
                  </a:lnTo>
                  <a:lnTo>
                    <a:pt x="1723" y="5402"/>
                  </a:lnTo>
                  <a:lnTo>
                    <a:pt x="1764" y="5397"/>
                  </a:lnTo>
                  <a:lnTo>
                    <a:pt x="1811" y="5391"/>
                  </a:lnTo>
                  <a:lnTo>
                    <a:pt x="1905" y="5376"/>
                  </a:lnTo>
                  <a:lnTo>
                    <a:pt x="1993" y="5361"/>
                  </a:lnTo>
                  <a:lnTo>
                    <a:pt x="2149" y="5337"/>
                  </a:lnTo>
                  <a:lnTo>
                    <a:pt x="2219" y="5325"/>
                  </a:lnTo>
                  <a:lnTo>
                    <a:pt x="2285" y="5312"/>
                  </a:lnTo>
                  <a:lnTo>
                    <a:pt x="2347" y="5297"/>
                  </a:lnTo>
                  <a:lnTo>
                    <a:pt x="2377" y="5290"/>
                  </a:lnTo>
                  <a:lnTo>
                    <a:pt x="2407" y="5282"/>
                  </a:lnTo>
                  <a:lnTo>
                    <a:pt x="2413" y="5281"/>
                  </a:lnTo>
                  <a:lnTo>
                    <a:pt x="2421" y="5281"/>
                  </a:lnTo>
                  <a:lnTo>
                    <a:pt x="2429" y="5282"/>
                  </a:lnTo>
                  <a:lnTo>
                    <a:pt x="2438" y="5283"/>
                  </a:lnTo>
                  <a:lnTo>
                    <a:pt x="2447" y="5286"/>
                  </a:lnTo>
                  <a:lnTo>
                    <a:pt x="2456" y="5291"/>
                  </a:lnTo>
                  <a:lnTo>
                    <a:pt x="2476" y="5301"/>
                  </a:lnTo>
                  <a:lnTo>
                    <a:pt x="2500" y="5313"/>
                  </a:lnTo>
                  <a:lnTo>
                    <a:pt x="2524" y="5329"/>
                  </a:lnTo>
                  <a:lnTo>
                    <a:pt x="2552" y="5345"/>
                  </a:lnTo>
                  <a:lnTo>
                    <a:pt x="2582" y="5361"/>
                  </a:lnTo>
                  <a:lnTo>
                    <a:pt x="2614" y="5378"/>
                  </a:lnTo>
                  <a:lnTo>
                    <a:pt x="2649" y="5395"/>
                  </a:lnTo>
                  <a:lnTo>
                    <a:pt x="2686" y="5410"/>
                  </a:lnTo>
                  <a:lnTo>
                    <a:pt x="2706" y="5416"/>
                  </a:lnTo>
                  <a:lnTo>
                    <a:pt x="2726" y="5423"/>
                  </a:lnTo>
                  <a:lnTo>
                    <a:pt x="2748" y="5429"/>
                  </a:lnTo>
                  <a:lnTo>
                    <a:pt x="2769" y="5433"/>
                  </a:lnTo>
                  <a:lnTo>
                    <a:pt x="2791" y="5437"/>
                  </a:lnTo>
                  <a:lnTo>
                    <a:pt x="2815" y="5440"/>
                  </a:lnTo>
                  <a:lnTo>
                    <a:pt x="2839" y="5442"/>
                  </a:lnTo>
                  <a:lnTo>
                    <a:pt x="2863" y="5443"/>
                  </a:lnTo>
                  <a:lnTo>
                    <a:pt x="2889" y="5443"/>
                  </a:lnTo>
                  <a:lnTo>
                    <a:pt x="2915" y="5441"/>
                  </a:lnTo>
                  <a:lnTo>
                    <a:pt x="2969" y="5439"/>
                  </a:lnTo>
                  <a:lnTo>
                    <a:pt x="3024" y="5438"/>
                  </a:lnTo>
                  <a:lnTo>
                    <a:pt x="3076" y="5438"/>
                  </a:lnTo>
                  <a:lnTo>
                    <a:pt x="3129" y="5440"/>
                  </a:lnTo>
                  <a:lnTo>
                    <a:pt x="3178" y="5443"/>
                  </a:lnTo>
                  <a:lnTo>
                    <a:pt x="3223" y="5447"/>
                  </a:lnTo>
                  <a:lnTo>
                    <a:pt x="3265" y="5452"/>
                  </a:lnTo>
                  <a:lnTo>
                    <a:pt x="3300" y="5458"/>
                  </a:lnTo>
                  <a:lnTo>
                    <a:pt x="3328" y="5465"/>
                  </a:lnTo>
                  <a:lnTo>
                    <a:pt x="3339" y="5468"/>
                  </a:lnTo>
                  <a:lnTo>
                    <a:pt x="3348" y="5471"/>
                  </a:lnTo>
                  <a:lnTo>
                    <a:pt x="3355" y="5475"/>
                  </a:lnTo>
                  <a:lnTo>
                    <a:pt x="3359" y="5478"/>
                  </a:lnTo>
                  <a:lnTo>
                    <a:pt x="3360" y="5481"/>
                  </a:lnTo>
                  <a:lnTo>
                    <a:pt x="3360" y="5485"/>
                  </a:lnTo>
                  <a:lnTo>
                    <a:pt x="3357" y="5488"/>
                  </a:lnTo>
                  <a:lnTo>
                    <a:pt x="3350" y="5491"/>
                  </a:lnTo>
                  <a:lnTo>
                    <a:pt x="3340" y="5494"/>
                  </a:lnTo>
                  <a:lnTo>
                    <a:pt x="3328" y="5497"/>
                  </a:lnTo>
                  <a:lnTo>
                    <a:pt x="3312" y="5499"/>
                  </a:lnTo>
                  <a:lnTo>
                    <a:pt x="3292" y="5503"/>
                  </a:lnTo>
                  <a:lnTo>
                    <a:pt x="3242" y="5507"/>
                  </a:lnTo>
                  <a:lnTo>
                    <a:pt x="3126" y="5516"/>
                  </a:lnTo>
                  <a:lnTo>
                    <a:pt x="3009" y="5526"/>
                  </a:lnTo>
                  <a:lnTo>
                    <a:pt x="2897" y="5535"/>
                  </a:lnTo>
                  <a:lnTo>
                    <a:pt x="2793" y="5542"/>
                  </a:lnTo>
                  <a:lnTo>
                    <a:pt x="2744" y="5545"/>
                  </a:lnTo>
                  <a:lnTo>
                    <a:pt x="2701" y="5546"/>
                  </a:lnTo>
                  <a:lnTo>
                    <a:pt x="2661" y="5548"/>
                  </a:lnTo>
                  <a:lnTo>
                    <a:pt x="2625" y="5546"/>
                  </a:lnTo>
                  <a:lnTo>
                    <a:pt x="2596" y="5545"/>
                  </a:lnTo>
                  <a:lnTo>
                    <a:pt x="2573" y="5541"/>
                  </a:lnTo>
                  <a:lnTo>
                    <a:pt x="2563" y="5539"/>
                  </a:lnTo>
                  <a:lnTo>
                    <a:pt x="2555" y="5536"/>
                  </a:lnTo>
                  <a:lnTo>
                    <a:pt x="2549" y="5533"/>
                  </a:lnTo>
                  <a:lnTo>
                    <a:pt x="2545" y="5528"/>
                  </a:lnTo>
                  <a:lnTo>
                    <a:pt x="2537" y="5521"/>
                  </a:lnTo>
                  <a:lnTo>
                    <a:pt x="2529" y="5514"/>
                  </a:lnTo>
                  <a:lnTo>
                    <a:pt x="2520" y="5508"/>
                  </a:lnTo>
                  <a:lnTo>
                    <a:pt x="2511" y="5504"/>
                  </a:lnTo>
                  <a:lnTo>
                    <a:pt x="2500" y="5500"/>
                  </a:lnTo>
                  <a:lnTo>
                    <a:pt x="2487" y="5498"/>
                  </a:lnTo>
                  <a:lnTo>
                    <a:pt x="2474" y="5497"/>
                  </a:lnTo>
                  <a:lnTo>
                    <a:pt x="2459" y="5498"/>
                  </a:lnTo>
                  <a:lnTo>
                    <a:pt x="2443" y="5500"/>
                  </a:lnTo>
                  <a:lnTo>
                    <a:pt x="2425" y="5504"/>
                  </a:lnTo>
                  <a:lnTo>
                    <a:pt x="2404" y="5509"/>
                  </a:lnTo>
                  <a:lnTo>
                    <a:pt x="2383" y="5516"/>
                  </a:lnTo>
                  <a:lnTo>
                    <a:pt x="2359" y="5526"/>
                  </a:lnTo>
                  <a:lnTo>
                    <a:pt x="2334" y="5536"/>
                  </a:lnTo>
                  <a:lnTo>
                    <a:pt x="2306" y="5550"/>
                  </a:lnTo>
                  <a:lnTo>
                    <a:pt x="2275" y="5566"/>
                  </a:lnTo>
                  <a:lnTo>
                    <a:pt x="2256" y="5574"/>
                  </a:lnTo>
                  <a:lnTo>
                    <a:pt x="2232" y="5583"/>
                  </a:lnTo>
                  <a:lnTo>
                    <a:pt x="2201" y="5595"/>
                  </a:lnTo>
                  <a:lnTo>
                    <a:pt x="2165" y="5607"/>
                  </a:lnTo>
                  <a:lnTo>
                    <a:pt x="2079" y="5634"/>
                  </a:lnTo>
                  <a:lnTo>
                    <a:pt x="1977" y="5663"/>
                  </a:lnTo>
                  <a:lnTo>
                    <a:pt x="1861" y="5695"/>
                  </a:lnTo>
                  <a:lnTo>
                    <a:pt x="1738" y="5728"/>
                  </a:lnTo>
                  <a:lnTo>
                    <a:pt x="1608" y="5761"/>
                  </a:lnTo>
                  <a:lnTo>
                    <a:pt x="1476" y="5794"/>
                  </a:lnTo>
                  <a:lnTo>
                    <a:pt x="1345" y="5826"/>
                  </a:lnTo>
                  <a:lnTo>
                    <a:pt x="1219" y="5856"/>
                  </a:lnTo>
                  <a:lnTo>
                    <a:pt x="1100" y="5884"/>
                  </a:lnTo>
                  <a:lnTo>
                    <a:pt x="992" y="5909"/>
                  </a:lnTo>
                  <a:lnTo>
                    <a:pt x="899" y="5929"/>
                  </a:lnTo>
                  <a:lnTo>
                    <a:pt x="824" y="5945"/>
                  </a:lnTo>
                  <a:lnTo>
                    <a:pt x="770" y="5954"/>
                  </a:lnTo>
                  <a:lnTo>
                    <a:pt x="753" y="5957"/>
                  </a:lnTo>
                  <a:lnTo>
                    <a:pt x="742" y="5957"/>
                  </a:lnTo>
                  <a:lnTo>
                    <a:pt x="734" y="5957"/>
                  </a:lnTo>
                  <a:lnTo>
                    <a:pt x="727" y="5956"/>
                  </a:lnTo>
                  <a:lnTo>
                    <a:pt x="712" y="5951"/>
                  </a:lnTo>
                  <a:lnTo>
                    <a:pt x="697" y="5946"/>
                  </a:lnTo>
                  <a:lnTo>
                    <a:pt x="681" y="5937"/>
                  </a:lnTo>
                  <a:lnTo>
                    <a:pt x="667" y="5926"/>
                  </a:lnTo>
                  <a:lnTo>
                    <a:pt x="651" y="5914"/>
                  </a:lnTo>
                  <a:lnTo>
                    <a:pt x="620" y="5887"/>
                  </a:lnTo>
                  <a:lnTo>
                    <a:pt x="588" y="5859"/>
                  </a:lnTo>
                  <a:lnTo>
                    <a:pt x="556" y="5831"/>
                  </a:lnTo>
                  <a:lnTo>
                    <a:pt x="539" y="5819"/>
                  </a:lnTo>
                  <a:lnTo>
                    <a:pt x="522" y="5808"/>
                  </a:lnTo>
                  <a:lnTo>
                    <a:pt x="505" y="5798"/>
                  </a:lnTo>
                  <a:lnTo>
                    <a:pt x="487" y="5790"/>
                  </a:lnTo>
                  <a:lnTo>
                    <a:pt x="471" y="5785"/>
                  </a:lnTo>
                  <a:lnTo>
                    <a:pt x="461" y="5783"/>
                  </a:lnTo>
                  <a:lnTo>
                    <a:pt x="457" y="5783"/>
                  </a:lnTo>
                  <a:lnTo>
                    <a:pt x="454" y="5784"/>
                  </a:lnTo>
                  <a:lnTo>
                    <a:pt x="451" y="5786"/>
                  </a:lnTo>
                  <a:lnTo>
                    <a:pt x="450" y="5788"/>
                  </a:lnTo>
                  <a:lnTo>
                    <a:pt x="450" y="5791"/>
                  </a:lnTo>
                  <a:lnTo>
                    <a:pt x="450" y="5794"/>
                  </a:lnTo>
                  <a:lnTo>
                    <a:pt x="454" y="5802"/>
                  </a:lnTo>
                  <a:lnTo>
                    <a:pt x="460" y="5812"/>
                  </a:lnTo>
                  <a:lnTo>
                    <a:pt x="469" y="5824"/>
                  </a:lnTo>
                  <a:lnTo>
                    <a:pt x="480" y="5836"/>
                  </a:lnTo>
                  <a:lnTo>
                    <a:pt x="493" y="5848"/>
                  </a:lnTo>
                  <a:lnTo>
                    <a:pt x="507" y="5863"/>
                  </a:lnTo>
                  <a:lnTo>
                    <a:pt x="524" y="5876"/>
                  </a:lnTo>
                  <a:lnTo>
                    <a:pt x="541" y="5890"/>
                  </a:lnTo>
                  <a:lnTo>
                    <a:pt x="559" y="5904"/>
                  </a:lnTo>
                  <a:lnTo>
                    <a:pt x="578" y="5917"/>
                  </a:lnTo>
                  <a:lnTo>
                    <a:pt x="596" y="5929"/>
                  </a:lnTo>
                  <a:lnTo>
                    <a:pt x="614" y="5940"/>
                  </a:lnTo>
                  <a:lnTo>
                    <a:pt x="627" y="5950"/>
                  </a:lnTo>
                  <a:lnTo>
                    <a:pt x="636" y="5960"/>
                  </a:lnTo>
                  <a:lnTo>
                    <a:pt x="643" y="5970"/>
                  </a:lnTo>
                  <a:lnTo>
                    <a:pt x="646" y="5979"/>
                  </a:lnTo>
                  <a:lnTo>
                    <a:pt x="648" y="5987"/>
                  </a:lnTo>
                  <a:lnTo>
                    <a:pt x="646" y="5991"/>
                  </a:lnTo>
                  <a:lnTo>
                    <a:pt x="645" y="5994"/>
                  </a:lnTo>
                  <a:lnTo>
                    <a:pt x="641" y="6001"/>
                  </a:lnTo>
                  <a:lnTo>
                    <a:pt x="635" y="6005"/>
                  </a:lnTo>
                  <a:lnTo>
                    <a:pt x="626" y="6009"/>
                  </a:lnTo>
                  <a:lnTo>
                    <a:pt x="616" y="6011"/>
                  </a:lnTo>
                  <a:lnTo>
                    <a:pt x="604" y="6011"/>
                  </a:lnTo>
                  <a:lnTo>
                    <a:pt x="592" y="6011"/>
                  </a:lnTo>
                  <a:lnTo>
                    <a:pt x="577" y="6007"/>
                  </a:lnTo>
                  <a:lnTo>
                    <a:pt x="561" y="6003"/>
                  </a:lnTo>
                  <a:lnTo>
                    <a:pt x="546" y="5996"/>
                  </a:lnTo>
                  <a:lnTo>
                    <a:pt x="517" y="5985"/>
                  </a:lnTo>
                  <a:lnTo>
                    <a:pt x="497" y="5978"/>
                  </a:lnTo>
                  <a:lnTo>
                    <a:pt x="482" y="5974"/>
                  </a:lnTo>
                  <a:lnTo>
                    <a:pt x="469" y="5972"/>
                  </a:lnTo>
                  <a:lnTo>
                    <a:pt x="460" y="5970"/>
                  </a:lnTo>
                  <a:lnTo>
                    <a:pt x="451" y="5966"/>
                  </a:lnTo>
                  <a:lnTo>
                    <a:pt x="442" y="5959"/>
                  </a:lnTo>
                  <a:lnTo>
                    <a:pt x="430" y="5947"/>
                  </a:lnTo>
                  <a:lnTo>
                    <a:pt x="414" y="5929"/>
                  </a:lnTo>
                  <a:lnTo>
                    <a:pt x="395" y="5907"/>
                  </a:lnTo>
                  <a:lnTo>
                    <a:pt x="375" y="5883"/>
                  </a:lnTo>
                  <a:lnTo>
                    <a:pt x="357" y="5862"/>
                  </a:lnTo>
                  <a:lnTo>
                    <a:pt x="341" y="5846"/>
                  </a:lnTo>
                  <a:lnTo>
                    <a:pt x="335" y="5840"/>
                  </a:lnTo>
                  <a:lnTo>
                    <a:pt x="330" y="5839"/>
                  </a:lnTo>
                  <a:lnTo>
                    <a:pt x="329" y="5839"/>
                  </a:lnTo>
                  <a:lnTo>
                    <a:pt x="328" y="5839"/>
                  </a:lnTo>
                  <a:lnTo>
                    <a:pt x="328" y="5844"/>
                  </a:lnTo>
                  <a:lnTo>
                    <a:pt x="330" y="5853"/>
                  </a:lnTo>
                  <a:lnTo>
                    <a:pt x="335" y="5865"/>
                  </a:lnTo>
                  <a:lnTo>
                    <a:pt x="346" y="5891"/>
                  </a:lnTo>
                  <a:lnTo>
                    <a:pt x="355" y="5911"/>
                  </a:lnTo>
                  <a:lnTo>
                    <a:pt x="357" y="5919"/>
                  </a:lnTo>
                  <a:lnTo>
                    <a:pt x="358" y="5924"/>
                  </a:lnTo>
                  <a:lnTo>
                    <a:pt x="358" y="5929"/>
                  </a:lnTo>
                  <a:lnTo>
                    <a:pt x="356" y="5932"/>
                  </a:lnTo>
                  <a:lnTo>
                    <a:pt x="351" y="5935"/>
                  </a:lnTo>
                  <a:lnTo>
                    <a:pt x="345" y="5935"/>
                  </a:lnTo>
                  <a:lnTo>
                    <a:pt x="336" y="5933"/>
                  </a:lnTo>
                  <a:lnTo>
                    <a:pt x="325" y="5931"/>
                  </a:lnTo>
                  <a:lnTo>
                    <a:pt x="292" y="5923"/>
                  </a:lnTo>
                  <a:lnTo>
                    <a:pt x="246" y="5911"/>
                  </a:lnTo>
                  <a:lnTo>
                    <a:pt x="221" y="5904"/>
                  </a:lnTo>
                  <a:lnTo>
                    <a:pt x="200" y="5901"/>
                  </a:lnTo>
                  <a:lnTo>
                    <a:pt x="183" y="5899"/>
                  </a:lnTo>
                  <a:lnTo>
                    <a:pt x="170" y="5898"/>
                  </a:lnTo>
                  <a:lnTo>
                    <a:pt x="161" y="5899"/>
                  </a:lnTo>
                  <a:lnTo>
                    <a:pt x="154" y="5902"/>
                  </a:lnTo>
                  <a:lnTo>
                    <a:pt x="152" y="5903"/>
                  </a:lnTo>
                  <a:lnTo>
                    <a:pt x="151" y="5905"/>
                  </a:lnTo>
                  <a:lnTo>
                    <a:pt x="151" y="5908"/>
                  </a:lnTo>
                  <a:lnTo>
                    <a:pt x="151" y="5910"/>
                  </a:lnTo>
                  <a:lnTo>
                    <a:pt x="154" y="5915"/>
                  </a:lnTo>
                  <a:lnTo>
                    <a:pt x="161" y="5922"/>
                  </a:lnTo>
                  <a:lnTo>
                    <a:pt x="170" y="5929"/>
                  </a:lnTo>
                  <a:lnTo>
                    <a:pt x="181" y="5936"/>
                  </a:lnTo>
                  <a:lnTo>
                    <a:pt x="196" y="5944"/>
                  </a:lnTo>
                  <a:lnTo>
                    <a:pt x="212" y="5950"/>
                  </a:lnTo>
                  <a:lnTo>
                    <a:pt x="231" y="5957"/>
                  </a:lnTo>
                  <a:lnTo>
                    <a:pt x="252" y="5964"/>
                  </a:lnTo>
                  <a:lnTo>
                    <a:pt x="293" y="5976"/>
                  </a:lnTo>
                  <a:lnTo>
                    <a:pt x="326" y="5988"/>
                  </a:lnTo>
                  <a:lnTo>
                    <a:pt x="351" y="6000"/>
                  </a:lnTo>
                  <a:lnTo>
                    <a:pt x="371" y="6010"/>
                  </a:lnTo>
                  <a:lnTo>
                    <a:pt x="385" y="6018"/>
                  </a:lnTo>
                  <a:lnTo>
                    <a:pt x="394" y="6024"/>
                  </a:lnTo>
                  <a:lnTo>
                    <a:pt x="401" y="6030"/>
                  </a:lnTo>
                  <a:lnTo>
                    <a:pt x="176" y="6013"/>
                  </a:lnTo>
                  <a:lnTo>
                    <a:pt x="146" y="6011"/>
                  </a:lnTo>
                  <a:lnTo>
                    <a:pt x="117" y="6011"/>
                  </a:lnTo>
                  <a:lnTo>
                    <a:pt x="92" y="6012"/>
                  </a:lnTo>
                  <a:lnTo>
                    <a:pt x="82" y="6013"/>
                  </a:lnTo>
                  <a:lnTo>
                    <a:pt x="73" y="6015"/>
                  </a:lnTo>
                  <a:lnTo>
                    <a:pt x="65" y="6018"/>
                  </a:lnTo>
                  <a:lnTo>
                    <a:pt x="60" y="6021"/>
                  </a:lnTo>
                  <a:lnTo>
                    <a:pt x="56" y="6024"/>
                  </a:lnTo>
                  <a:lnTo>
                    <a:pt x="56" y="6029"/>
                  </a:lnTo>
                  <a:lnTo>
                    <a:pt x="58" y="6034"/>
                  </a:lnTo>
                  <a:lnTo>
                    <a:pt x="62" y="6041"/>
                  </a:lnTo>
                  <a:lnTo>
                    <a:pt x="70" y="6048"/>
                  </a:lnTo>
                  <a:lnTo>
                    <a:pt x="80" y="6056"/>
                  </a:lnTo>
                  <a:lnTo>
                    <a:pt x="100" y="6070"/>
                  </a:lnTo>
                  <a:lnTo>
                    <a:pt x="106" y="6076"/>
                  </a:lnTo>
                  <a:lnTo>
                    <a:pt x="109" y="6080"/>
                  </a:lnTo>
                  <a:lnTo>
                    <a:pt x="110" y="6084"/>
                  </a:lnTo>
                  <a:lnTo>
                    <a:pt x="110" y="6086"/>
                  </a:lnTo>
                  <a:lnTo>
                    <a:pt x="108" y="6087"/>
                  </a:lnTo>
                  <a:lnTo>
                    <a:pt x="105" y="6088"/>
                  </a:lnTo>
                  <a:lnTo>
                    <a:pt x="93" y="6088"/>
                  </a:lnTo>
                  <a:lnTo>
                    <a:pt x="79" y="6088"/>
                  </a:lnTo>
                  <a:lnTo>
                    <a:pt x="62" y="6086"/>
                  </a:lnTo>
                  <a:lnTo>
                    <a:pt x="44" y="6086"/>
                  </a:lnTo>
                  <a:lnTo>
                    <a:pt x="36" y="6086"/>
                  </a:lnTo>
                  <a:lnTo>
                    <a:pt x="27" y="6087"/>
                  </a:lnTo>
                  <a:lnTo>
                    <a:pt x="21" y="6089"/>
                  </a:lnTo>
                  <a:lnTo>
                    <a:pt x="14" y="6092"/>
                  </a:lnTo>
                  <a:lnTo>
                    <a:pt x="8" y="6095"/>
                  </a:lnTo>
                  <a:lnTo>
                    <a:pt x="4" y="6098"/>
                  </a:lnTo>
                  <a:lnTo>
                    <a:pt x="1" y="6103"/>
                  </a:lnTo>
                  <a:lnTo>
                    <a:pt x="0" y="6107"/>
                  </a:lnTo>
                  <a:lnTo>
                    <a:pt x="0" y="6112"/>
                  </a:lnTo>
                  <a:lnTo>
                    <a:pt x="4" y="6117"/>
                  </a:lnTo>
                  <a:lnTo>
                    <a:pt x="9" y="6123"/>
                  </a:lnTo>
                  <a:lnTo>
                    <a:pt x="17" y="6129"/>
                  </a:lnTo>
                  <a:lnTo>
                    <a:pt x="27" y="6135"/>
                  </a:lnTo>
                  <a:lnTo>
                    <a:pt x="41" y="6142"/>
                  </a:lnTo>
                  <a:lnTo>
                    <a:pt x="58" y="6149"/>
                  </a:lnTo>
                  <a:lnTo>
                    <a:pt x="77" y="6156"/>
                  </a:lnTo>
                  <a:lnTo>
                    <a:pt x="150" y="6177"/>
                  </a:lnTo>
                  <a:lnTo>
                    <a:pt x="193" y="6188"/>
                  </a:lnTo>
                  <a:lnTo>
                    <a:pt x="239" y="6200"/>
                  </a:lnTo>
                  <a:lnTo>
                    <a:pt x="288" y="6212"/>
                  </a:lnTo>
                  <a:lnTo>
                    <a:pt x="337" y="6223"/>
                  </a:lnTo>
                  <a:lnTo>
                    <a:pt x="385" y="6232"/>
                  </a:lnTo>
                  <a:lnTo>
                    <a:pt x="433" y="6241"/>
                  </a:lnTo>
                  <a:lnTo>
                    <a:pt x="466" y="6245"/>
                  </a:lnTo>
                  <a:lnTo>
                    <a:pt x="494" y="6250"/>
                  </a:lnTo>
                  <a:lnTo>
                    <a:pt x="506" y="6251"/>
                  </a:lnTo>
                  <a:lnTo>
                    <a:pt x="521" y="6252"/>
                  </a:lnTo>
                  <a:lnTo>
                    <a:pt x="538" y="6252"/>
                  </a:lnTo>
                  <a:lnTo>
                    <a:pt x="556" y="6251"/>
                  </a:lnTo>
                  <a:lnTo>
                    <a:pt x="620" y="6245"/>
                  </a:lnTo>
                  <a:lnTo>
                    <a:pt x="672" y="6240"/>
                  </a:lnTo>
                  <a:lnTo>
                    <a:pt x="721" y="6232"/>
                  </a:lnTo>
                  <a:lnTo>
                    <a:pt x="767" y="6222"/>
                  </a:lnTo>
                  <a:lnTo>
                    <a:pt x="816" y="6210"/>
                  </a:lnTo>
                  <a:lnTo>
                    <a:pt x="870" y="6196"/>
                  </a:lnTo>
                  <a:lnTo>
                    <a:pt x="1014" y="6159"/>
                  </a:lnTo>
                  <a:lnTo>
                    <a:pt x="1132" y="6130"/>
                  </a:lnTo>
                  <a:lnTo>
                    <a:pt x="1298" y="6093"/>
                  </a:lnTo>
                  <a:lnTo>
                    <a:pt x="1492" y="6049"/>
                  </a:lnTo>
                  <a:lnTo>
                    <a:pt x="1698" y="6004"/>
                  </a:lnTo>
                  <a:lnTo>
                    <a:pt x="1895" y="5963"/>
                  </a:lnTo>
                  <a:lnTo>
                    <a:pt x="2067" y="5928"/>
                  </a:lnTo>
                  <a:lnTo>
                    <a:pt x="2137" y="5913"/>
                  </a:lnTo>
                  <a:lnTo>
                    <a:pt x="2195" y="5903"/>
                  </a:lnTo>
                  <a:lnTo>
                    <a:pt x="2236" y="5896"/>
                  </a:lnTo>
                  <a:lnTo>
                    <a:pt x="2260" y="5894"/>
                  </a:lnTo>
                  <a:lnTo>
                    <a:pt x="2287" y="5895"/>
                  </a:lnTo>
                  <a:lnTo>
                    <a:pt x="2312" y="5896"/>
                  </a:lnTo>
                  <a:lnTo>
                    <a:pt x="2338" y="5896"/>
                  </a:lnTo>
                  <a:lnTo>
                    <a:pt x="2362" y="5896"/>
                  </a:lnTo>
                  <a:lnTo>
                    <a:pt x="2384" y="5895"/>
                  </a:lnTo>
                  <a:lnTo>
                    <a:pt x="2395" y="5894"/>
                  </a:lnTo>
                  <a:lnTo>
                    <a:pt x="2407" y="5892"/>
                  </a:lnTo>
                  <a:lnTo>
                    <a:pt x="2417" y="5889"/>
                  </a:lnTo>
                  <a:lnTo>
                    <a:pt x="2426" y="5885"/>
                  </a:lnTo>
                  <a:lnTo>
                    <a:pt x="2436" y="5881"/>
                  </a:lnTo>
                  <a:lnTo>
                    <a:pt x="2445" y="5875"/>
                  </a:lnTo>
                  <a:lnTo>
                    <a:pt x="2450" y="5872"/>
                  </a:lnTo>
                  <a:lnTo>
                    <a:pt x="2460" y="5868"/>
                  </a:lnTo>
                  <a:lnTo>
                    <a:pt x="2491" y="5862"/>
                  </a:lnTo>
                  <a:lnTo>
                    <a:pt x="2533" y="5854"/>
                  </a:lnTo>
                  <a:lnTo>
                    <a:pt x="2587" y="5846"/>
                  </a:lnTo>
                  <a:lnTo>
                    <a:pt x="2649" y="5838"/>
                  </a:lnTo>
                  <a:lnTo>
                    <a:pt x="2717" y="5829"/>
                  </a:lnTo>
                  <a:lnTo>
                    <a:pt x="2867" y="5812"/>
                  </a:lnTo>
                  <a:lnTo>
                    <a:pt x="3020" y="5794"/>
                  </a:lnTo>
                  <a:lnTo>
                    <a:pt x="3164" y="5779"/>
                  </a:lnTo>
                  <a:lnTo>
                    <a:pt x="3228" y="5771"/>
                  </a:lnTo>
                  <a:lnTo>
                    <a:pt x="3283" y="5763"/>
                  </a:lnTo>
                  <a:lnTo>
                    <a:pt x="3329" y="5756"/>
                  </a:lnTo>
                  <a:lnTo>
                    <a:pt x="3362" y="5749"/>
                  </a:lnTo>
                  <a:lnTo>
                    <a:pt x="3374" y="5747"/>
                  </a:lnTo>
                  <a:lnTo>
                    <a:pt x="3380" y="5747"/>
                  </a:lnTo>
                  <a:lnTo>
                    <a:pt x="3383" y="5748"/>
                  </a:lnTo>
                  <a:lnTo>
                    <a:pt x="3384" y="5749"/>
                  </a:lnTo>
                  <a:lnTo>
                    <a:pt x="3385" y="5751"/>
                  </a:lnTo>
                  <a:lnTo>
                    <a:pt x="3385" y="5753"/>
                  </a:lnTo>
                  <a:lnTo>
                    <a:pt x="3383" y="5757"/>
                  </a:lnTo>
                  <a:lnTo>
                    <a:pt x="3380" y="5763"/>
                  </a:lnTo>
                  <a:lnTo>
                    <a:pt x="3372" y="5775"/>
                  </a:lnTo>
                  <a:lnTo>
                    <a:pt x="3368" y="5782"/>
                  </a:lnTo>
                  <a:lnTo>
                    <a:pt x="3366" y="5789"/>
                  </a:lnTo>
                  <a:lnTo>
                    <a:pt x="3365" y="5794"/>
                  </a:lnTo>
                  <a:lnTo>
                    <a:pt x="3366" y="5797"/>
                  </a:lnTo>
                  <a:lnTo>
                    <a:pt x="3367" y="5799"/>
                  </a:lnTo>
                  <a:lnTo>
                    <a:pt x="3369" y="5800"/>
                  </a:lnTo>
                  <a:lnTo>
                    <a:pt x="3371" y="5802"/>
                  </a:lnTo>
                  <a:lnTo>
                    <a:pt x="3380" y="5804"/>
                  </a:lnTo>
                  <a:lnTo>
                    <a:pt x="3394" y="5804"/>
                  </a:lnTo>
                  <a:lnTo>
                    <a:pt x="3412" y="5802"/>
                  </a:lnTo>
                  <a:lnTo>
                    <a:pt x="3432" y="5800"/>
                  </a:lnTo>
                  <a:lnTo>
                    <a:pt x="3450" y="5799"/>
                  </a:lnTo>
                  <a:lnTo>
                    <a:pt x="3466" y="5800"/>
                  </a:lnTo>
                  <a:lnTo>
                    <a:pt x="3481" y="5800"/>
                  </a:lnTo>
                  <a:lnTo>
                    <a:pt x="3508" y="5803"/>
                  </a:lnTo>
                  <a:lnTo>
                    <a:pt x="3519" y="5804"/>
                  </a:lnTo>
                  <a:lnTo>
                    <a:pt x="3532" y="5804"/>
                  </a:lnTo>
                  <a:lnTo>
                    <a:pt x="3543" y="5802"/>
                  </a:lnTo>
                  <a:lnTo>
                    <a:pt x="3555" y="5800"/>
                  </a:lnTo>
                  <a:lnTo>
                    <a:pt x="3568" y="5794"/>
                  </a:lnTo>
                  <a:lnTo>
                    <a:pt x="3580" y="5788"/>
                  </a:lnTo>
                  <a:lnTo>
                    <a:pt x="3593" y="5778"/>
                  </a:lnTo>
                  <a:lnTo>
                    <a:pt x="3609" y="5764"/>
                  </a:lnTo>
                  <a:lnTo>
                    <a:pt x="3625" y="5747"/>
                  </a:lnTo>
                  <a:lnTo>
                    <a:pt x="3643" y="5726"/>
                  </a:lnTo>
                  <a:lnTo>
                    <a:pt x="3646" y="5721"/>
                  </a:lnTo>
                  <a:lnTo>
                    <a:pt x="3651" y="5718"/>
                  </a:lnTo>
                  <a:lnTo>
                    <a:pt x="3655" y="5715"/>
                  </a:lnTo>
                  <a:lnTo>
                    <a:pt x="3660" y="5712"/>
                  </a:lnTo>
                  <a:lnTo>
                    <a:pt x="3670" y="5710"/>
                  </a:lnTo>
                  <a:lnTo>
                    <a:pt x="3681" y="5709"/>
                  </a:lnTo>
                  <a:lnTo>
                    <a:pt x="3706" y="5710"/>
                  </a:lnTo>
                  <a:lnTo>
                    <a:pt x="3720" y="5711"/>
                  </a:lnTo>
                  <a:lnTo>
                    <a:pt x="3735" y="5711"/>
                  </a:lnTo>
                  <a:lnTo>
                    <a:pt x="3752" y="5709"/>
                  </a:lnTo>
                  <a:lnTo>
                    <a:pt x="3768" y="5706"/>
                  </a:lnTo>
                  <a:lnTo>
                    <a:pt x="3788" y="5699"/>
                  </a:lnTo>
                  <a:lnTo>
                    <a:pt x="3798" y="5695"/>
                  </a:lnTo>
                  <a:lnTo>
                    <a:pt x="3808" y="5690"/>
                  </a:lnTo>
                  <a:lnTo>
                    <a:pt x="3819" y="5683"/>
                  </a:lnTo>
                  <a:lnTo>
                    <a:pt x="3829" y="5675"/>
                  </a:lnTo>
                  <a:lnTo>
                    <a:pt x="3841" y="5668"/>
                  </a:lnTo>
                  <a:lnTo>
                    <a:pt x="3853" y="5657"/>
                  </a:lnTo>
                  <a:lnTo>
                    <a:pt x="3865" y="5646"/>
                  </a:lnTo>
                  <a:lnTo>
                    <a:pt x="3877" y="5634"/>
                  </a:lnTo>
                  <a:lnTo>
                    <a:pt x="3891" y="5619"/>
                  </a:lnTo>
                  <a:lnTo>
                    <a:pt x="3904" y="5604"/>
                  </a:lnTo>
                  <a:lnTo>
                    <a:pt x="3912" y="5595"/>
                  </a:lnTo>
                  <a:lnTo>
                    <a:pt x="3922" y="5587"/>
                  </a:lnTo>
                  <a:lnTo>
                    <a:pt x="3931" y="5581"/>
                  </a:lnTo>
                  <a:lnTo>
                    <a:pt x="3941" y="5578"/>
                  </a:lnTo>
                  <a:lnTo>
                    <a:pt x="3952" y="5574"/>
                  </a:lnTo>
                  <a:lnTo>
                    <a:pt x="3964" y="5573"/>
                  </a:lnTo>
                  <a:lnTo>
                    <a:pt x="3975" y="5573"/>
                  </a:lnTo>
                  <a:lnTo>
                    <a:pt x="3986" y="5573"/>
                  </a:lnTo>
                  <a:lnTo>
                    <a:pt x="4010" y="5578"/>
                  </a:lnTo>
                  <a:lnTo>
                    <a:pt x="4035" y="5582"/>
                  </a:lnTo>
                  <a:lnTo>
                    <a:pt x="4061" y="5587"/>
                  </a:lnTo>
                  <a:lnTo>
                    <a:pt x="4088" y="5591"/>
                  </a:lnTo>
                  <a:lnTo>
                    <a:pt x="4157" y="5599"/>
                  </a:lnTo>
                  <a:lnTo>
                    <a:pt x="4253" y="5612"/>
                  </a:lnTo>
                  <a:lnTo>
                    <a:pt x="4379" y="5626"/>
                  </a:lnTo>
                  <a:lnTo>
                    <a:pt x="4453" y="5635"/>
                  </a:lnTo>
                  <a:lnTo>
                    <a:pt x="4535" y="5644"/>
                  </a:lnTo>
                  <a:lnTo>
                    <a:pt x="4627" y="5653"/>
                  </a:lnTo>
                  <a:lnTo>
                    <a:pt x="4677" y="5656"/>
                  </a:lnTo>
                  <a:lnTo>
                    <a:pt x="4731" y="5660"/>
                  </a:lnTo>
                  <a:lnTo>
                    <a:pt x="4789" y="5661"/>
                  </a:lnTo>
                  <a:lnTo>
                    <a:pt x="4819" y="5661"/>
                  </a:lnTo>
                  <a:lnTo>
                    <a:pt x="4850" y="5660"/>
                  </a:lnTo>
                  <a:lnTo>
                    <a:pt x="4881" y="5657"/>
                  </a:lnTo>
                  <a:lnTo>
                    <a:pt x="4914" y="5655"/>
                  </a:lnTo>
                  <a:lnTo>
                    <a:pt x="4948" y="5651"/>
                  </a:lnTo>
                  <a:lnTo>
                    <a:pt x="4981" y="5646"/>
                  </a:lnTo>
                  <a:lnTo>
                    <a:pt x="5017" y="5641"/>
                  </a:lnTo>
                  <a:lnTo>
                    <a:pt x="5052" y="5634"/>
                  </a:lnTo>
                  <a:lnTo>
                    <a:pt x="5089" y="5626"/>
                  </a:lnTo>
                  <a:lnTo>
                    <a:pt x="5126" y="5617"/>
                  </a:lnTo>
                  <a:lnTo>
                    <a:pt x="5165" y="5606"/>
                  </a:lnTo>
                  <a:lnTo>
                    <a:pt x="5203" y="5594"/>
                  </a:lnTo>
                  <a:lnTo>
                    <a:pt x="5244" y="5580"/>
                  </a:lnTo>
                  <a:lnTo>
                    <a:pt x="5284" y="5564"/>
                  </a:lnTo>
                  <a:lnTo>
                    <a:pt x="5326" y="5548"/>
                  </a:lnTo>
                  <a:lnTo>
                    <a:pt x="5368" y="5528"/>
                  </a:lnTo>
                  <a:lnTo>
                    <a:pt x="5412" y="5507"/>
                  </a:lnTo>
                  <a:lnTo>
                    <a:pt x="5456" y="5485"/>
                  </a:lnTo>
                  <a:lnTo>
                    <a:pt x="5501" y="5460"/>
                  </a:lnTo>
                  <a:lnTo>
                    <a:pt x="5547" y="5433"/>
                  </a:lnTo>
                  <a:lnTo>
                    <a:pt x="5593" y="5404"/>
                  </a:lnTo>
                  <a:lnTo>
                    <a:pt x="5640" y="5373"/>
                  </a:lnTo>
                  <a:lnTo>
                    <a:pt x="5674" y="5350"/>
                  </a:lnTo>
                  <a:lnTo>
                    <a:pt x="5711" y="5329"/>
                  </a:lnTo>
                  <a:lnTo>
                    <a:pt x="5751" y="5308"/>
                  </a:lnTo>
                  <a:lnTo>
                    <a:pt x="5791" y="5287"/>
                  </a:lnTo>
                  <a:lnTo>
                    <a:pt x="5833" y="5267"/>
                  </a:lnTo>
                  <a:lnTo>
                    <a:pt x="5876" y="5248"/>
                  </a:lnTo>
                  <a:lnTo>
                    <a:pt x="5920" y="5229"/>
                  </a:lnTo>
                  <a:lnTo>
                    <a:pt x="5966" y="5210"/>
                  </a:lnTo>
                  <a:lnTo>
                    <a:pt x="6061" y="5173"/>
                  </a:lnTo>
                  <a:lnTo>
                    <a:pt x="6159" y="5137"/>
                  </a:lnTo>
                  <a:lnTo>
                    <a:pt x="6361" y="5065"/>
                  </a:lnTo>
                  <a:lnTo>
                    <a:pt x="6462" y="5028"/>
                  </a:lnTo>
                  <a:lnTo>
                    <a:pt x="6562" y="4989"/>
                  </a:lnTo>
                  <a:lnTo>
                    <a:pt x="6611" y="4969"/>
                  </a:lnTo>
                  <a:lnTo>
                    <a:pt x="6661" y="4949"/>
                  </a:lnTo>
                  <a:lnTo>
                    <a:pt x="6709" y="4927"/>
                  </a:lnTo>
                  <a:lnTo>
                    <a:pt x="6755" y="4906"/>
                  </a:lnTo>
                  <a:lnTo>
                    <a:pt x="6801" y="4884"/>
                  </a:lnTo>
                  <a:lnTo>
                    <a:pt x="6846" y="4860"/>
                  </a:lnTo>
                  <a:lnTo>
                    <a:pt x="6889" y="4835"/>
                  </a:lnTo>
                  <a:lnTo>
                    <a:pt x="6931" y="4811"/>
                  </a:lnTo>
                  <a:lnTo>
                    <a:pt x="6971" y="4785"/>
                  </a:lnTo>
                  <a:lnTo>
                    <a:pt x="7011" y="4757"/>
                  </a:lnTo>
                  <a:lnTo>
                    <a:pt x="7048" y="4729"/>
                  </a:lnTo>
                  <a:lnTo>
                    <a:pt x="7082" y="4700"/>
                  </a:lnTo>
                  <a:lnTo>
                    <a:pt x="7111" y="4674"/>
                  </a:lnTo>
                  <a:lnTo>
                    <a:pt x="7140" y="4650"/>
                  </a:lnTo>
                  <a:lnTo>
                    <a:pt x="7166" y="4629"/>
                  </a:lnTo>
                  <a:lnTo>
                    <a:pt x="7193" y="4610"/>
                  </a:lnTo>
                  <a:lnTo>
                    <a:pt x="7219" y="4592"/>
                  </a:lnTo>
                  <a:lnTo>
                    <a:pt x="7244" y="4576"/>
                  </a:lnTo>
                  <a:lnTo>
                    <a:pt x="7267" y="4562"/>
                  </a:lnTo>
                  <a:lnTo>
                    <a:pt x="7291" y="4548"/>
                  </a:lnTo>
                  <a:lnTo>
                    <a:pt x="7313" y="4537"/>
                  </a:lnTo>
                  <a:lnTo>
                    <a:pt x="7336" y="4527"/>
                  </a:lnTo>
                  <a:lnTo>
                    <a:pt x="7357" y="4518"/>
                  </a:lnTo>
                  <a:lnTo>
                    <a:pt x="7377" y="4510"/>
                  </a:lnTo>
                  <a:lnTo>
                    <a:pt x="7398" y="4503"/>
                  </a:lnTo>
                  <a:lnTo>
                    <a:pt x="7417" y="4499"/>
                  </a:lnTo>
                  <a:lnTo>
                    <a:pt x="7436" y="4494"/>
                  </a:lnTo>
                  <a:lnTo>
                    <a:pt x="7454" y="4491"/>
                  </a:lnTo>
                  <a:lnTo>
                    <a:pt x="7472" y="4489"/>
                  </a:lnTo>
                  <a:lnTo>
                    <a:pt x="7488" y="4488"/>
                  </a:lnTo>
                  <a:lnTo>
                    <a:pt x="7505" y="4486"/>
                  </a:lnTo>
                  <a:lnTo>
                    <a:pt x="7521" y="4486"/>
                  </a:lnTo>
                  <a:lnTo>
                    <a:pt x="7551" y="4489"/>
                  </a:lnTo>
                  <a:lnTo>
                    <a:pt x="7579" y="4492"/>
                  </a:lnTo>
                  <a:lnTo>
                    <a:pt x="7606" y="4498"/>
                  </a:lnTo>
                  <a:lnTo>
                    <a:pt x="7632" y="4503"/>
                  </a:lnTo>
                  <a:lnTo>
                    <a:pt x="7679" y="4516"/>
                  </a:lnTo>
                  <a:lnTo>
                    <a:pt x="7694" y="4520"/>
                  </a:lnTo>
                  <a:lnTo>
                    <a:pt x="7711" y="4527"/>
                  </a:lnTo>
                  <a:lnTo>
                    <a:pt x="7752" y="4543"/>
                  </a:lnTo>
                  <a:lnTo>
                    <a:pt x="7776" y="4550"/>
                  </a:lnTo>
                  <a:lnTo>
                    <a:pt x="7800" y="4559"/>
                  </a:lnTo>
                  <a:lnTo>
                    <a:pt x="7828" y="4567"/>
                  </a:lnTo>
                  <a:lnTo>
                    <a:pt x="7856" y="4573"/>
                  </a:lnTo>
                  <a:lnTo>
                    <a:pt x="7886" y="4578"/>
                  </a:lnTo>
                  <a:lnTo>
                    <a:pt x="7916" y="4581"/>
                  </a:lnTo>
                  <a:lnTo>
                    <a:pt x="7932" y="4582"/>
                  </a:lnTo>
                  <a:lnTo>
                    <a:pt x="7947" y="4582"/>
                  </a:lnTo>
                  <a:lnTo>
                    <a:pt x="7963" y="4581"/>
                  </a:lnTo>
                  <a:lnTo>
                    <a:pt x="7980" y="4580"/>
                  </a:lnTo>
                  <a:lnTo>
                    <a:pt x="7995" y="4576"/>
                  </a:lnTo>
                  <a:lnTo>
                    <a:pt x="8011" y="4573"/>
                  </a:lnTo>
                  <a:lnTo>
                    <a:pt x="8027" y="4568"/>
                  </a:lnTo>
                  <a:lnTo>
                    <a:pt x="8044" y="4563"/>
                  </a:lnTo>
                  <a:lnTo>
                    <a:pt x="8059" y="4557"/>
                  </a:lnTo>
                  <a:lnTo>
                    <a:pt x="8075" y="4549"/>
                  </a:lnTo>
                  <a:lnTo>
                    <a:pt x="8092" y="4540"/>
                  </a:lnTo>
                  <a:lnTo>
                    <a:pt x="8108" y="4530"/>
                  </a:lnTo>
                  <a:lnTo>
                    <a:pt x="8122" y="4521"/>
                  </a:lnTo>
                  <a:lnTo>
                    <a:pt x="8138" y="4514"/>
                  </a:lnTo>
                  <a:lnTo>
                    <a:pt x="8154" y="4509"/>
                  </a:lnTo>
                  <a:lnTo>
                    <a:pt x="8172" y="4504"/>
                  </a:lnTo>
                  <a:lnTo>
                    <a:pt x="8190" y="4501"/>
                  </a:lnTo>
                  <a:lnTo>
                    <a:pt x="8209" y="4499"/>
                  </a:lnTo>
                  <a:lnTo>
                    <a:pt x="8229" y="4499"/>
                  </a:lnTo>
                  <a:lnTo>
                    <a:pt x="8249" y="4498"/>
                  </a:lnTo>
                  <a:lnTo>
                    <a:pt x="8292" y="4500"/>
                  </a:lnTo>
                  <a:lnTo>
                    <a:pt x="8335" y="4502"/>
                  </a:lnTo>
                  <a:lnTo>
                    <a:pt x="8379" y="4504"/>
                  </a:lnTo>
                  <a:lnTo>
                    <a:pt x="8424" y="4507"/>
                  </a:lnTo>
                  <a:lnTo>
                    <a:pt x="8480" y="4509"/>
                  </a:lnTo>
                  <a:lnTo>
                    <a:pt x="8568" y="4514"/>
                  </a:lnTo>
                  <a:lnTo>
                    <a:pt x="8817" y="4530"/>
                  </a:lnTo>
                  <a:lnTo>
                    <a:pt x="9486" y="4578"/>
                  </a:lnTo>
                  <a:lnTo>
                    <a:pt x="9832" y="4602"/>
                  </a:lnTo>
                  <a:lnTo>
                    <a:pt x="10135" y="4622"/>
                  </a:lnTo>
                  <a:lnTo>
                    <a:pt x="10258" y="4630"/>
                  </a:lnTo>
                  <a:lnTo>
                    <a:pt x="10358" y="4636"/>
                  </a:lnTo>
                  <a:lnTo>
                    <a:pt x="10429" y="4639"/>
                  </a:lnTo>
                  <a:lnTo>
                    <a:pt x="10451" y="4639"/>
                  </a:lnTo>
                  <a:lnTo>
                    <a:pt x="10465" y="4639"/>
                  </a:lnTo>
                  <a:lnTo>
                    <a:pt x="10476" y="4637"/>
                  </a:lnTo>
                  <a:lnTo>
                    <a:pt x="10483" y="4636"/>
                  </a:lnTo>
                  <a:lnTo>
                    <a:pt x="10486" y="4632"/>
                  </a:lnTo>
                  <a:lnTo>
                    <a:pt x="10487" y="4631"/>
                  </a:lnTo>
                  <a:lnTo>
                    <a:pt x="10487" y="4629"/>
                  </a:lnTo>
                  <a:lnTo>
                    <a:pt x="10484" y="4626"/>
                  </a:lnTo>
                  <a:lnTo>
                    <a:pt x="10479" y="4622"/>
                  </a:lnTo>
                  <a:lnTo>
                    <a:pt x="10471" y="4618"/>
                  </a:lnTo>
                  <a:lnTo>
                    <a:pt x="10462" y="4613"/>
                  </a:lnTo>
                  <a:lnTo>
                    <a:pt x="10439" y="4604"/>
                  </a:lnTo>
                  <a:lnTo>
                    <a:pt x="10412" y="4596"/>
                  </a:lnTo>
                  <a:lnTo>
                    <a:pt x="10383" y="4588"/>
                  </a:lnTo>
                  <a:lnTo>
                    <a:pt x="10356" y="4583"/>
                  </a:lnTo>
                  <a:close/>
                  <a:moveTo>
                    <a:pt x="485" y="6160"/>
                  </a:moveTo>
                  <a:lnTo>
                    <a:pt x="485" y="6160"/>
                  </a:lnTo>
                  <a:lnTo>
                    <a:pt x="477" y="6159"/>
                  </a:lnTo>
                  <a:lnTo>
                    <a:pt x="468" y="6158"/>
                  </a:lnTo>
                  <a:lnTo>
                    <a:pt x="449" y="6152"/>
                  </a:lnTo>
                  <a:lnTo>
                    <a:pt x="429" y="6144"/>
                  </a:lnTo>
                  <a:lnTo>
                    <a:pt x="411" y="6135"/>
                  </a:lnTo>
                  <a:lnTo>
                    <a:pt x="394" y="6126"/>
                  </a:lnTo>
                  <a:lnTo>
                    <a:pt x="381" y="6119"/>
                  </a:lnTo>
                  <a:lnTo>
                    <a:pt x="369" y="6112"/>
                  </a:lnTo>
                  <a:lnTo>
                    <a:pt x="482" y="6099"/>
                  </a:lnTo>
                  <a:lnTo>
                    <a:pt x="488" y="6108"/>
                  </a:lnTo>
                  <a:lnTo>
                    <a:pt x="494" y="6119"/>
                  </a:lnTo>
                  <a:lnTo>
                    <a:pt x="500" y="6130"/>
                  </a:lnTo>
                  <a:lnTo>
                    <a:pt x="502" y="6135"/>
                  </a:lnTo>
                  <a:lnTo>
                    <a:pt x="503" y="6141"/>
                  </a:lnTo>
                  <a:lnTo>
                    <a:pt x="504" y="6145"/>
                  </a:lnTo>
                  <a:lnTo>
                    <a:pt x="503" y="6150"/>
                  </a:lnTo>
                  <a:lnTo>
                    <a:pt x="502" y="6154"/>
                  </a:lnTo>
                  <a:lnTo>
                    <a:pt x="497" y="6157"/>
                  </a:lnTo>
                  <a:lnTo>
                    <a:pt x="493" y="6159"/>
                  </a:lnTo>
                  <a:lnTo>
                    <a:pt x="485" y="6160"/>
                  </a:lnTo>
                  <a:close/>
                  <a:moveTo>
                    <a:pt x="3338" y="5643"/>
                  </a:moveTo>
                  <a:lnTo>
                    <a:pt x="3338" y="5643"/>
                  </a:lnTo>
                  <a:lnTo>
                    <a:pt x="3310" y="5651"/>
                  </a:lnTo>
                  <a:lnTo>
                    <a:pt x="3274" y="5659"/>
                  </a:lnTo>
                  <a:lnTo>
                    <a:pt x="3186" y="5678"/>
                  </a:lnTo>
                  <a:lnTo>
                    <a:pt x="3082" y="5698"/>
                  </a:lnTo>
                  <a:lnTo>
                    <a:pt x="2970" y="5719"/>
                  </a:lnTo>
                  <a:lnTo>
                    <a:pt x="2855" y="5738"/>
                  </a:lnTo>
                  <a:lnTo>
                    <a:pt x="2750" y="5754"/>
                  </a:lnTo>
                  <a:lnTo>
                    <a:pt x="2702" y="5761"/>
                  </a:lnTo>
                  <a:lnTo>
                    <a:pt x="2659" y="5766"/>
                  </a:lnTo>
                  <a:lnTo>
                    <a:pt x="2622" y="5770"/>
                  </a:lnTo>
                  <a:lnTo>
                    <a:pt x="2592" y="5771"/>
                  </a:lnTo>
                  <a:lnTo>
                    <a:pt x="2568" y="5771"/>
                  </a:lnTo>
                  <a:lnTo>
                    <a:pt x="2548" y="5769"/>
                  </a:lnTo>
                  <a:lnTo>
                    <a:pt x="2530" y="5765"/>
                  </a:lnTo>
                  <a:lnTo>
                    <a:pt x="2515" y="5762"/>
                  </a:lnTo>
                  <a:lnTo>
                    <a:pt x="2503" y="5756"/>
                  </a:lnTo>
                  <a:lnTo>
                    <a:pt x="2491" y="5752"/>
                  </a:lnTo>
                  <a:lnTo>
                    <a:pt x="2480" y="5746"/>
                  </a:lnTo>
                  <a:lnTo>
                    <a:pt x="2468" y="5742"/>
                  </a:lnTo>
                  <a:lnTo>
                    <a:pt x="2456" y="5738"/>
                  </a:lnTo>
                  <a:lnTo>
                    <a:pt x="2443" y="5736"/>
                  </a:lnTo>
                  <a:lnTo>
                    <a:pt x="2426" y="5735"/>
                  </a:lnTo>
                  <a:lnTo>
                    <a:pt x="2407" y="5736"/>
                  </a:lnTo>
                  <a:lnTo>
                    <a:pt x="2384" y="5739"/>
                  </a:lnTo>
                  <a:lnTo>
                    <a:pt x="2357" y="5746"/>
                  </a:lnTo>
                  <a:lnTo>
                    <a:pt x="2325" y="5755"/>
                  </a:lnTo>
                  <a:lnTo>
                    <a:pt x="2288" y="5767"/>
                  </a:lnTo>
                  <a:lnTo>
                    <a:pt x="2238" y="5783"/>
                  </a:lnTo>
                  <a:lnTo>
                    <a:pt x="2172" y="5804"/>
                  </a:lnTo>
                  <a:lnTo>
                    <a:pt x="2090" y="5830"/>
                  </a:lnTo>
                  <a:lnTo>
                    <a:pt x="1995" y="5857"/>
                  </a:lnTo>
                  <a:lnTo>
                    <a:pt x="1889" y="5887"/>
                  </a:lnTo>
                  <a:lnTo>
                    <a:pt x="1776" y="5917"/>
                  </a:lnTo>
                  <a:lnTo>
                    <a:pt x="1657" y="5947"/>
                  </a:lnTo>
                  <a:lnTo>
                    <a:pt x="1536" y="5975"/>
                  </a:lnTo>
                  <a:lnTo>
                    <a:pt x="1276" y="6032"/>
                  </a:lnTo>
                  <a:lnTo>
                    <a:pt x="1039" y="6081"/>
                  </a:lnTo>
                  <a:lnTo>
                    <a:pt x="938" y="6102"/>
                  </a:lnTo>
                  <a:lnTo>
                    <a:pt x="854" y="6119"/>
                  </a:lnTo>
                  <a:lnTo>
                    <a:pt x="790" y="6130"/>
                  </a:lnTo>
                  <a:lnTo>
                    <a:pt x="750" y="6135"/>
                  </a:lnTo>
                  <a:lnTo>
                    <a:pt x="727" y="6138"/>
                  </a:lnTo>
                  <a:lnTo>
                    <a:pt x="708" y="6139"/>
                  </a:lnTo>
                  <a:lnTo>
                    <a:pt x="694" y="6139"/>
                  </a:lnTo>
                  <a:lnTo>
                    <a:pt x="681" y="6138"/>
                  </a:lnTo>
                  <a:lnTo>
                    <a:pt x="670" y="6133"/>
                  </a:lnTo>
                  <a:lnTo>
                    <a:pt x="659" y="6126"/>
                  </a:lnTo>
                  <a:lnTo>
                    <a:pt x="648" y="6116"/>
                  </a:lnTo>
                  <a:lnTo>
                    <a:pt x="633" y="6104"/>
                  </a:lnTo>
                  <a:lnTo>
                    <a:pt x="627" y="6096"/>
                  </a:lnTo>
                  <a:lnTo>
                    <a:pt x="623" y="6090"/>
                  </a:lnTo>
                  <a:lnTo>
                    <a:pt x="622" y="6086"/>
                  </a:lnTo>
                  <a:lnTo>
                    <a:pt x="622" y="6081"/>
                  </a:lnTo>
                  <a:lnTo>
                    <a:pt x="625" y="6078"/>
                  </a:lnTo>
                  <a:lnTo>
                    <a:pt x="630" y="6076"/>
                  </a:lnTo>
                  <a:lnTo>
                    <a:pt x="636" y="6074"/>
                  </a:lnTo>
                  <a:lnTo>
                    <a:pt x="645" y="6071"/>
                  </a:lnTo>
                  <a:lnTo>
                    <a:pt x="669" y="6067"/>
                  </a:lnTo>
                  <a:lnTo>
                    <a:pt x="699" y="6062"/>
                  </a:lnTo>
                  <a:lnTo>
                    <a:pt x="735" y="6056"/>
                  </a:lnTo>
                  <a:lnTo>
                    <a:pt x="778" y="6048"/>
                  </a:lnTo>
                  <a:lnTo>
                    <a:pt x="924" y="6012"/>
                  </a:lnTo>
                  <a:lnTo>
                    <a:pt x="1154" y="5956"/>
                  </a:lnTo>
                  <a:lnTo>
                    <a:pt x="1695" y="5824"/>
                  </a:lnTo>
                  <a:lnTo>
                    <a:pt x="1815" y="5792"/>
                  </a:lnTo>
                  <a:lnTo>
                    <a:pt x="1922" y="5763"/>
                  </a:lnTo>
                  <a:lnTo>
                    <a:pt x="2017" y="5736"/>
                  </a:lnTo>
                  <a:lnTo>
                    <a:pt x="2100" y="5710"/>
                  </a:lnTo>
                  <a:lnTo>
                    <a:pt x="2236" y="5670"/>
                  </a:lnTo>
                  <a:lnTo>
                    <a:pt x="2291" y="5654"/>
                  </a:lnTo>
                  <a:lnTo>
                    <a:pt x="2317" y="5649"/>
                  </a:lnTo>
                  <a:lnTo>
                    <a:pt x="2339" y="5643"/>
                  </a:lnTo>
                  <a:lnTo>
                    <a:pt x="2351" y="5642"/>
                  </a:lnTo>
                  <a:lnTo>
                    <a:pt x="2361" y="5641"/>
                  </a:lnTo>
                  <a:lnTo>
                    <a:pt x="2380" y="5641"/>
                  </a:lnTo>
                  <a:lnTo>
                    <a:pt x="2399" y="5643"/>
                  </a:lnTo>
                  <a:lnTo>
                    <a:pt x="2417" y="5645"/>
                  </a:lnTo>
                  <a:lnTo>
                    <a:pt x="2450" y="5652"/>
                  </a:lnTo>
                  <a:lnTo>
                    <a:pt x="2467" y="5654"/>
                  </a:lnTo>
                  <a:lnTo>
                    <a:pt x="2484" y="5654"/>
                  </a:lnTo>
                  <a:lnTo>
                    <a:pt x="2493" y="5653"/>
                  </a:lnTo>
                  <a:lnTo>
                    <a:pt x="2501" y="5651"/>
                  </a:lnTo>
                  <a:lnTo>
                    <a:pt x="2517" y="5646"/>
                  </a:lnTo>
                  <a:lnTo>
                    <a:pt x="2547" y="5634"/>
                  </a:lnTo>
                  <a:lnTo>
                    <a:pt x="2567" y="5627"/>
                  </a:lnTo>
                  <a:lnTo>
                    <a:pt x="2579" y="5624"/>
                  </a:lnTo>
                  <a:lnTo>
                    <a:pt x="2593" y="5622"/>
                  </a:lnTo>
                  <a:lnTo>
                    <a:pt x="2610" y="5619"/>
                  </a:lnTo>
                  <a:lnTo>
                    <a:pt x="2628" y="5617"/>
                  </a:lnTo>
                  <a:lnTo>
                    <a:pt x="2649" y="5616"/>
                  </a:lnTo>
                  <a:lnTo>
                    <a:pt x="2672" y="5615"/>
                  </a:lnTo>
                  <a:lnTo>
                    <a:pt x="2736" y="5613"/>
                  </a:lnTo>
                  <a:lnTo>
                    <a:pt x="2808" y="5610"/>
                  </a:lnTo>
                  <a:lnTo>
                    <a:pt x="2962" y="5603"/>
                  </a:lnTo>
                  <a:lnTo>
                    <a:pt x="3107" y="5595"/>
                  </a:lnTo>
                  <a:lnTo>
                    <a:pt x="3166" y="5592"/>
                  </a:lnTo>
                  <a:lnTo>
                    <a:pt x="3213" y="5591"/>
                  </a:lnTo>
                  <a:lnTo>
                    <a:pt x="3254" y="5591"/>
                  </a:lnTo>
                  <a:lnTo>
                    <a:pt x="3294" y="5594"/>
                  </a:lnTo>
                  <a:lnTo>
                    <a:pt x="3332" y="5598"/>
                  </a:lnTo>
                  <a:lnTo>
                    <a:pt x="3348" y="5600"/>
                  </a:lnTo>
                  <a:lnTo>
                    <a:pt x="3362" y="5604"/>
                  </a:lnTo>
                  <a:lnTo>
                    <a:pt x="3374" y="5607"/>
                  </a:lnTo>
                  <a:lnTo>
                    <a:pt x="3381" y="5610"/>
                  </a:lnTo>
                  <a:lnTo>
                    <a:pt x="3385" y="5613"/>
                  </a:lnTo>
                  <a:lnTo>
                    <a:pt x="3386" y="5615"/>
                  </a:lnTo>
                  <a:lnTo>
                    <a:pt x="3387" y="5617"/>
                  </a:lnTo>
                  <a:lnTo>
                    <a:pt x="3387" y="5619"/>
                  </a:lnTo>
                  <a:lnTo>
                    <a:pt x="3385" y="5623"/>
                  </a:lnTo>
                  <a:lnTo>
                    <a:pt x="3383" y="5625"/>
                  </a:lnTo>
                  <a:lnTo>
                    <a:pt x="3372" y="5631"/>
                  </a:lnTo>
                  <a:lnTo>
                    <a:pt x="3358" y="5636"/>
                  </a:lnTo>
                  <a:lnTo>
                    <a:pt x="3338" y="5643"/>
                  </a:lnTo>
                  <a:close/>
                </a:path>
              </a:pathLst>
            </a:custGeom>
            <a:solidFill>
              <a:srgbClr val="824242"/>
            </a:solidFill>
            <a:ln>
              <a:noFill/>
            </a:ln>
          </p:spPr>
          <p:txBody>
            <a:bodyPr anchor="ctr">
              <a:scene3d>
                <a:camera prst="orthographicFront"/>
                <a:lightRig rig="threePt" dir="t"/>
              </a:scene3d>
              <a:sp3d contourW="12700">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25" name="文本框 24">
              <a:extLst>
                <a:ext uri="{FF2B5EF4-FFF2-40B4-BE49-F238E27FC236}">
                  <a16:creationId xmlns:a16="http://schemas.microsoft.com/office/drawing/2014/main" id="{C071FDAA-3FBD-49DC-B8A7-070867D0948C}"/>
                </a:ext>
              </a:extLst>
            </p:cNvPr>
            <p:cNvSpPr txBox="1"/>
            <p:nvPr/>
          </p:nvSpPr>
          <p:spPr>
            <a:xfrm>
              <a:off x="5388114" y="1998672"/>
              <a:ext cx="1415772" cy="2144177"/>
            </a:xfrm>
            <a:prstGeom prst="rect">
              <a:avLst/>
            </a:prstGeom>
            <a:noFill/>
          </p:spPr>
          <p:txBody>
            <a:bodyPr vert="eaVert" wrap="none" rtlCol="0">
              <a:spAutoFit/>
            </a:bodyPr>
            <a:lstStyle/>
            <a:p>
              <a:r>
                <a:rPr lang="zh-CN" altLang="en-US" sz="8000" dirty="0">
                  <a:latin typeface="方正小标宋简体" panose="02000000000000000000" pitchFamily="2" charset="-122"/>
                  <a:ea typeface="方正小标宋简体" panose="02000000000000000000" pitchFamily="2" charset="-122"/>
                </a:rPr>
                <a:t>谢谢</a:t>
              </a: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1088</TotalTime>
  <Words>294</Words>
  <Application>Microsoft Office PowerPoint</Application>
  <PresentationFormat>宽屏</PresentationFormat>
  <Paragraphs>44</Paragraphs>
  <Slides>9</Slides>
  <Notes>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方正清刻本悦宋简体</vt:lpstr>
      <vt:lpstr>方正小标宋简体</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Zezzid</dc:creator>
  <cp:keywords>PPT之家www.52ppt.com; PPT之家</cp:keywords>
  <dc:description>http://www.52ppt.com</dc:description>
  <cp:lastModifiedBy>奕含 叶</cp:lastModifiedBy>
  <cp:revision>11</cp:revision>
  <dcterms:created xsi:type="dcterms:W3CDTF">2015-04-01T13:39:36Z</dcterms:created>
  <dcterms:modified xsi:type="dcterms:W3CDTF">2021-10-28T05:04:34Z</dcterms:modified>
</cp:coreProperties>
</file>

<file path=docProps/thumbnail.jpeg>
</file>